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0" r:id="rId4"/>
    <p:sldMasterId id="2147483906" r:id="rId5"/>
    <p:sldMasterId id="2147483955" r:id="rId6"/>
    <p:sldMasterId id="2147483959" r:id="rId7"/>
  </p:sldMasterIdLst>
  <p:notesMasterIdLst>
    <p:notesMasterId r:id="rId27"/>
  </p:notesMasterIdLst>
  <p:handoutMasterIdLst>
    <p:handoutMasterId r:id="rId28"/>
  </p:handoutMasterIdLst>
  <p:sldIdLst>
    <p:sldId id="302" r:id="rId8"/>
    <p:sldId id="2146847033" r:id="rId9"/>
    <p:sldId id="2146847036" r:id="rId10"/>
    <p:sldId id="2146847032" r:id="rId11"/>
    <p:sldId id="2146846841" r:id="rId12"/>
    <p:sldId id="2146847037" r:id="rId13"/>
    <p:sldId id="2146847030" r:id="rId14"/>
    <p:sldId id="264" r:id="rId15"/>
    <p:sldId id="275" r:id="rId16"/>
    <p:sldId id="2146847038" r:id="rId17"/>
    <p:sldId id="2146847039" r:id="rId18"/>
    <p:sldId id="2146847040" r:id="rId19"/>
    <p:sldId id="2146847034" r:id="rId20"/>
    <p:sldId id="2146847035" r:id="rId21"/>
    <p:sldId id="2146847028" r:id="rId22"/>
    <p:sldId id="2146847041" r:id="rId23"/>
    <p:sldId id="2146847042" r:id="rId24"/>
    <p:sldId id="2146847043" r:id="rId25"/>
    <p:sldId id="477" r:id="rId26"/>
  </p:sldIdLst>
  <p:sldSz cx="12192000" cy="6858000"/>
  <p:notesSz cx="6858000" cy="9144000"/>
  <p:embeddedFontLst>
    <p:embeddedFont>
      <p:font typeface="Cambria" panose="02040503050406030204" pitchFamily="18" charset="0"/>
      <p:regular r:id="rId29"/>
      <p:bold r:id="rId30"/>
      <p:italic r:id="rId31"/>
      <p:boldItalic r:id="rId32"/>
    </p:embeddedFont>
    <p:embeddedFont>
      <p:font typeface="Franklin Gothic Book" panose="020B0604020202020204" charset="0"/>
      <p:regular r:id="rId33"/>
      <p:italic r:id="rId34"/>
    </p:embeddedFont>
    <p:embeddedFont>
      <p:font typeface="Roboto" panose="020B0604020202020204" charset="0"/>
      <p:regular r:id="rId35"/>
      <p:bold r:id="rId36"/>
      <p:italic r:id="rId37"/>
      <p:boldItalic r:id="rId38"/>
    </p:embeddedFont>
    <p:embeddedFont>
      <p:font typeface="Roboto Black" panose="020B0604020202020204" charset="0"/>
      <p:bold r:id="rId39"/>
      <p:boldItalic r:id="rId40"/>
    </p:embeddedFont>
    <p:embeddedFont>
      <p:font typeface="Roboto Light" panose="020B0604020202020204" charset="0"/>
      <p:regular r:id="rId41"/>
      <p:italic r:id="rId42"/>
    </p:embeddedFont>
    <p:embeddedFont>
      <p:font typeface="Roboto Lt" panose="020B0604020202020204" charset="0"/>
      <p:regular r:id="rId43"/>
      <p:bold r:id="rId44"/>
      <p:italic r:id="rId45"/>
      <p:boldItalic r:id="rId46"/>
    </p:embeddedFont>
    <p:embeddedFont>
      <p:font typeface="Roboto Medium" panose="020B0604020202020204" charset="0"/>
      <p:regular r:id="rId47"/>
      <p:italic r:id="rId48"/>
    </p:embeddedFont>
    <p:embeddedFont>
      <p:font typeface="Roboto Th" panose="020B0604020202020204" charset="0"/>
      <p:regular r:id="rId49"/>
      <p:bold r:id="rId50"/>
      <p:italic r:id="rId51"/>
      <p:boldItalic r:id="rId52"/>
    </p:embeddedFont>
    <p:embeddedFont>
      <p:font typeface="Roboto Thin" panose="020B0604020202020204" charset="0"/>
      <p:regular r:id="rId53"/>
      <p:italic r:id="rId54"/>
    </p:embeddedFont>
    <p:embeddedFont>
      <p:font typeface="Roboto-Medium" panose="020B0604020202020204" charset="0"/>
      <p:regular r:id="rId55"/>
      <p:italic r:id="rId56"/>
    </p:embeddedFont>
  </p:embeddedFontLst>
  <p:custDataLst>
    <p:tags r:id="rId5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F1DDB15-8B54-4B8A-9EFD-27410E65C7A5}">
          <p14:sldIdLst>
            <p14:sldId id="302"/>
            <p14:sldId id="2146847033"/>
            <p14:sldId id="2146847036"/>
            <p14:sldId id="2146847032"/>
            <p14:sldId id="2146846841"/>
            <p14:sldId id="2146847037"/>
            <p14:sldId id="2146847030"/>
            <p14:sldId id="264"/>
            <p14:sldId id="275"/>
          </p14:sldIdLst>
        </p14:section>
        <p14:section name="Today's Demo" id="{E06FB186-7AE5-4227-866D-00F64EC2363B}">
          <p14:sldIdLst>
            <p14:sldId id="2146847038"/>
            <p14:sldId id="2146847039"/>
          </p14:sldIdLst>
        </p14:section>
        <p14:section name="GeoAgent Find The Fire" id="{00E12A83-A8A5-43A7-B5CE-DA3F0F373F11}">
          <p14:sldIdLst>
            <p14:sldId id="2146847040"/>
          </p14:sldIdLst>
        </p14:section>
        <p14:section name="ENVI Agent" id="{A5461241-1336-400C-A603-6823B191DD8E}">
          <p14:sldIdLst>
            <p14:sldId id="2146847034"/>
            <p14:sldId id="2146847035"/>
            <p14:sldId id="2146847028"/>
          </p14:sldIdLst>
        </p14:section>
        <p14:section name="GeoAgent Find The Pads" id="{6AE4158E-6937-4A95-8B43-FAB6809ACAE7}">
          <p14:sldIdLst>
            <p14:sldId id="2146847041"/>
          </p14:sldIdLst>
        </p14:section>
        <p14:section name="GeoIQ" id="{68911435-D952-47A2-8000-8E75B88D96DF}">
          <p14:sldIdLst>
            <p14:sldId id="2146847042"/>
          </p14:sldIdLst>
        </p14:section>
        <p14:section name="GeoAgent Submit Work Order" id="{39E8B0AA-6EAA-4788-B66E-25758FE885E2}">
          <p14:sldIdLst>
            <p14:sldId id="2146847043"/>
          </p14:sldIdLst>
        </p14:section>
        <p14:section name="Q &amp; A" id="{75061AFA-9146-4677-B75B-8E0F8E632111}">
          <p14:sldIdLst>
            <p14:sldId id="4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ED7D31"/>
    <a:srgbClr val="01426A"/>
    <a:srgbClr val="005B94"/>
    <a:srgbClr val="006298"/>
    <a:srgbClr val="7CBED3"/>
    <a:srgbClr val="AAD0DE"/>
    <a:srgbClr val="71B2C9"/>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838887-18CB-408B-A24D-1E1189264BA3}" v="7" dt="2026-05-15T18:30:21.0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11.fntdata"/><Relationship Id="rId21" Type="http://schemas.openxmlformats.org/officeDocument/2006/relationships/slide" Target="slides/slide14.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55" Type="http://schemas.openxmlformats.org/officeDocument/2006/relationships/font" Target="fonts/font27.fntdata"/><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font" Target="fonts/font1.fntdata"/><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font" Target="fonts/font25.fntdata"/><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56" Type="http://schemas.openxmlformats.org/officeDocument/2006/relationships/font" Target="fonts/font28.fntdata"/><Relationship Id="rId8" Type="http://schemas.openxmlformats.org/officeDocument/2006/relationships/slide" Target="slides/slide1.xml"/><Relationship Id="rId51" Type="http://schemas.openxmlformats.org/officeDocument/2006/relationships/font" Target="fonts/font23.fntdata"/><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font" Target="fonts/font13.fntdata"/><Relationship Id="rId54" Type="http://schemas.openxmlformats.org/officeDocument/2006/relationships/font" Target="fonts/font26.fntdata"/><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handoutMaster" Target="handoutMasters/handoutMaster1.xml"/><Relationship Id="rId36" Type="http://schemas.openxmlformats.org/officeDocument/2006/relationships/font" Target="fonts/font8.fntdata"/><Relationship Id="rId49" Type="http://schemas.openxmlformats.org/officeDocument/2006/relationships/font" Target="fonts/font21.fntdata"/><Relationship Id="rId57" Type="http://schemas.openxmlformats.org/officeDocument/2006/relationships/tags" Target="tags/tag1.xml"/><Relationship Id="rId10" Type="http://schemas.openxmlformats.org/officeDocument/2006/relationships/slide" Target="slides/slide3.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font" Target="fonts/font24.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wn Hutton" userId="805c1003-b087-4ae6-a07f-9e8532ef1dc7" providerId="ADAL" clId="{6BD948F2-0CBD-467B-BB5A-306ED08DC01F}"/>
    <pc:docChg chg="modSld">
      <pc:chgData name="Dawn Hutton" userId="805c1003-b087-4ae6-a07f-9e8532ef1dc7" providerId="ADAL" clId="{6BD948F2-0CBD-467B-BB5A-306ED08DC01F}" dt="2026-05-15T18:30:21.024" v="6" actId="208"/>
      <pc:docMkLst>
        <pc:docMk/>
      </pc:docMkLst>
      <pc:sldChg chg="addSp modSp mod">
        <pc:chgData name="Dawn Hutton" userId="805c1003-b087-4ae6-a07f-9e8532ef1dc7" providerId="ADAL" clId="{6BD948F2-0CBD-467B-BB5A-306ED08DC01F}" dt="2026-05-15T18:30:21.024" v="6" actId="208"/>
        <pc:sldMkLst>
          <pc:docMk/>
          <pc:sldMk cId="1756327756" sldId="264"/>
        </pc:sldMkLst>
        <pc:spChg chg="mod">
          <ac:chgData name="Dawn Hutton" userId="805c1003-b087-4ae6-a07f-9e8532ef1dc7" providerId="ADAL" clId="{6BD948F2-0CBD-467B-BB5A-306ED08DC01F}" dt="2026-05-15T18:30:12.155" v="5" actId="208"/>
          <ac:spMkLst>
            <pc:docMk/>
            <pc:sldMk cId="1756327756" sldId="264"/>
            <ac:spMk id="9" creationId="{7D59CE46-A128-BB8B-67D7-C1027A516F75}"/>
          </ac:spMkLst>
        </pc:spChg>
        <pc:spChg chg="mod">
          <ac:chgData name="Dawn Hutton" userId="805c1003-b087-4ae6-a07f-9e8532ef1dc7" providerId="ADAL" clId="{6BD948F2-0CBD-467B-BB5A-306ED08DC01F}" dt="2026-05-15T18:30:21.024" v="6" actId="208"/>
          <ac:spMkLst>
            <pc:docMk/>
            <pc:sldMk cId="1756327756" sldId="264"/>
            <ac:spMk id="11" creationId="{1107110E-C026-AB6E-1704-96B9418C8E2D}"/>
          </ac:spMkLst>
        </pc:spChg>
        <pc:spChg chg="mod">
          <ac:chgData name="Dawn Hutton" userId="805c1003-b087-4ae6-a07f-9e8532ef1dc7" providerId="ADAL" clId="{6BD948F2-0CBD-467B-BB5A-306ED08DC01F}" dt="2026-05-15T18:25:08.478" v="0" actId="164"/>
          <ac:spMkLst>
            <pc:docMk/>
            <pc:sldMk cId="1756327756" sldId="264"/>
            <ac:spMk id="14" creationId="{D87D9677-D961-EFF0-34D7-797E0C3863D1}"/>
          </ac:spMkLst>
        </pc:spChg>
        <pc:spChg chg="mod">
          <ac:chgData name="Dawn Hutton" userId="805c1003-b087-4ae6-a07f-9e8532ef1dc7" providerId="ADAL" clId="{6BD948F2-0CBD-467B-BB5A-306ED08DC01F}" dt="2026-05-15T18:25:08.478" v="0" actId="164"/>
          <ac:spMkLst>
            <pc:docMk/>
            <pc:sldMk cId="1756327756" sldId="264"/>
            <ac:spMk id="19" creationId="{6D2F7AB1-6272-E398-1B73-151CE44409BF}"/>
          </ac:spMkLst>
        </pc:spChg>
        <pc:spChg chg="mod">
          <ac:chgData name="Dawn Hutton" userId="805c1003-b087-4ae6-a07f-9e8532ef1dc7" providerId="ADAL" clId="{6BD948F2-0CBD-467B-BB5A-306ED08DC01F}" dt="2026-05-15T18:25:08.478" v="0" actId="164"/>
          <ac:spMkLst>
            <pc:docMk/>
            <pc:sldMk cId="1756327756" sldId="264"/>
            <ac:spMk id="20" creationId="{DA4119F1-6CA2-7B5B-72BB-2D247EFC2B46}"/>
          </ac:spMkLst>
        </pc:spChg>
        <pc:spChg chg="mod">
          <ac:chgData name="Dawn Hutton" userId="805c1003-b087-4ae6-a07f-9e8532ef1dc7" providerId="ADAL" clId="{6BD948F2-0CBD-467B-BB5A-306ED08DC01F}" dt="2026-05-15T18:25:08.478" v="0" actId="164"/>
          <ac:spMkLst>
            <pc:docMk/>
            <pc:sldMk cId="1756327756" sldId="264"/>
            <ac:spMk id="21" creationId="{F4D69005-3908-14EC-403A-FF7458EA8417}"/>
          </ac:spMkLst>
        </pc:spChg>
        <pc:grpChg chg="add mod">
          <ac:chgData name="Dawn Hutton" userId="805c1003-b087-4ae6-a07f-9e8532ef1dc7" providerId="ADAL" clId="{6BD948F2-0CBD-467B-BB5A-306ED08DC01F}" dt="2026-05-15T18:25:08.478" v="0" actId="164"/>
          <ac:grpSpMkLst>
            <pc:docMk/>
            <pc:sldMk cId="1756327756" sldId="264"/>
            <ac:grpSpMk id="2" creationId="{DEDF0048-E64C-C3BF-B53C-2E11CB6C383B}"/>
          </ac:grpSpMkLst>
        </pc:grpChg>
        <pc:grpChg chg="mod">
          <ac:chgData name="Dawn Hutton" userId="805c1003-b087-4ae6-a07f-9e8532ef1dc7" providerId="ADAL" clId="{6BD948F2-0CBD-467B-BB5A-306ED08DC01F}" dt="2026-05-15T18:25:08.478" v="0" actId="164"/>
          <ac:grpSpMkLst>
            <pc:docMk/>
            <pc:sldMk cId="1756327756" sldId="264"/>
            <ac:grpSpMk id="22" creationId="{982E7D50-E1D9-646D-9B04-BF541F6C30FD}"/>
          </ac:grpSpMkLst>
        </pc:grpChg>
        <pc:grpChg chg="mod">
          <ac:chgData name="Dawn Hutton" userId="805c1003-b087-4ae6-a07f-9e8532ef1dc7" providerId="ADAL" clId="{6BD948F2-0CBD-467B-BB5A-306ED08DC01F}" dt="2026-05-15T18:25:08.478" v="0" actId="164"/>
          <ac:grpSpMkLst>
            <pc:docMk/>
            <pc:sldMk cId="1756327756" sldId="264"/>
            <ac:grpSpMk id="23" creationId="{41458620-3F4A-5EE0-3062-7E0256F1554C}"/>
          </ac:grpSpMkLst>
        </pc:grpChg>
        <pc:grpChg chg="mod">
          <ac:chgData name="Dawn Hutton" userId="805c1003-b087-4ae6-a07f-9e8532ef1dc7" providerId="ADAL" clId="{6BD948F2-0CBD-467B-BB5A-306ED08DC01F}" dt="2026-05-15T18:25:08.478" v="0" actId="164"/>
          <ac:grpSpMkLst>
            <pc:docMk/>
            <pc:sldMk cId="1756327756" sldId="264"/>
            <ac:grpSpMk id="24" creationId="{20604E11-E500-C662-0300-BAEEA74BB830}"/>
          </ac:grpSpMkLst>
        </pc:grpChg>
        <pc:grpChg chg="mod">
          <ac:chgData name="Dawn Hutton" userId="805c1003-b087-4ae6-a07f-9e8532ef1dc7" providerId="ADAL" clId="{6BD948F2-0CBD-467B-BB5A-306ED08DC01F}" dt="2026-05-15T18:25:08.478" v="0" actId="164"/>
          <ac:grpSpMkLst>
            <pc:docMk/>
            <pc:sldMk cId="1756327756" sldId="264"/>
            <ac:grpSpMk id="25" creationId="{2ED3D1AA-7BFC-AA10-1459-8E19210565AD}"/>
          </ac:grpSpMkLst>
        </pc:grpChg>
        <pc:graphicFrameChg chg="mod">
          <ac:chgData name="Dawn Hutton" userId="805c1003-b087-4ae6-a07f-9e8532ef1dc7" providerId="ADAL" clId="{6BD948F2-0CBD-467B-BB5A-306ED08DC01F}" dt="2026-05-15T18:25:08.478" v="0" actId="164"/>
          <ac:graphicFrameMkLst>
            <pc:docMk/>
            <pc:sldMk cId="1756327756" sldId="264"/>
            <ac:graphicFrameMk id="6" creationId="{07B5F29A-DFC7-82EC-9529-DE0D9F547B06}"/>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82A22A-4F7A-4844-B097-3AFD6AE4CFC1}" type="doc">
      <dgm:prSet loTypeId="urn:microsoft.com/office/officeart/2005/8/layout/venn3" loCatId="relationship" qsTypeId="urn:microsoft.com/office/officeart/2005/8/quickstyle/simple4" qsCatId="simple" csTypeId="urn:microsoft.com/office/officeart/2005/8/colors/accent2_3" csCatId="accent2" phldr="1"/>
      <dgm:spPr/>
      <dgm:t>
        <a:bodyPr/>
        <a:lstStyle/>
        <a:p>
          <a:endParaRPr lang="en-US"/>
        </a:p>
      </dgm:t>
    </dgm:pt>
    <dgm:pt modelId="{E346CD75-6B6F-4ED6-9889-91FA45E5212B}">
      <dgm:prSet phldrT="[Text]" phldr="0" custT="1"/>
      <dgm:spPr>
        <a:solidFill>
          <a:schemeClr val="accent5">
            <a:lumMod val="50000"/>
          </a:schemeClr>
        </a:solidFill>
      </dgm:spPr>
      <dgm:t>
        <a:bodyPr anchor="b"/>
        <a:lstStyle/>
        <a:p>
          <a:pPr algn="ctr"/>
          <a:r>
            <a:rPr lang="en-US" sz="1600" b="1">
              <a:solidFill>
                <a:schemeClr val="bg1"/>
              </a:solidFill>
              <a:latin typeface="Calibri"/>
              <a:ea typeface="Calibri"/>
              <a:cs typeface="Calibri"/>
            </a:rPr>
            <a:t>AI Readiness Assessment</a:t>
          </a:r>
          <a:endParaRPr lang="en-US" sz="1600">
            <a:solidFill>
              <a:schemeClr val="bg1"/>
            </a:solidFill>
            <a:latin typeface="Calibri"/>
            <a:ea typeface="Calibri"/>
            <a:cs typeface="Calibri"/>
          </a:endParaRPr>
        </a:p>
      </dgm:t>
    </dgm:pt>
    <dgm:pt modelId="{25E10C1A-32F7-4973-9AC5-7E21C949367B}" type="parTrans" cxnId="{258CF33A-315A-4119-BA13-254B4C41E895}">
      <dgm:prSet/>
      <dgm:spPr/>
      <dgm:t>
        <a:bodyPr/>
        <a:lstStyle/>
        <a:p>
          <a:endParaRPr lang="en-US"/>
        </a:p>
      </dgm:t>
    </dgm:pt>
    <dgm:pt modelId="{43607980-D349-4C70-9B28-D76D3D552A87}" type="sibTrans" cxnId="{258CF33A-315A-4119-BA13-254B4C41E895}">
      <dgm:prSet/>
      <dgm:spPr/>
      <dgm:t>
        <a:bodyPr/>
        <a:lstStyle/>
        <a:p>
          <a:endParaRPr lang="en-US"/>
        </a:p>
      </dgm:t>
    </dgm:pt>
    <dgm:pt modelId="{8647DEF8-CC1B-4430-8B37-422491CC3428}">
      <dgm:prSet phldrT="[Text]" phldr="0" custT="1"/>
      <dgm:spPr>
        <a:solidFill>
          <a:schemeClr val="accent5">
            <a:lumMod val="50000"/>
          </a:schemeClr>
        </a:solidFill>
      </dgm:spPr>
      <dgm:t>
        <a:bodyPr anchor="b"/>
        <a:lstStyle/>
        <a:p>
          <a:pPr algn="l">
            <a:lnSpc>
              <a:spcPct val="100000"/>
            </a:lnSpc>
          </a:pPr>
          <a:r>
            <a:rPr lang="en-US" sz="1200">
              <a:solidFill>
                <a:schemeClr val="bg1"/>
              </a:solidFill>
              <a:latin typeface="Calibri"/>
              <a:ea typeface="Calibri"/>
              <a:cs typeface="Calibri"/>
            </a:rPr>
            <a:t>Assess data, systems, tools &amp; processes</a:t>
          </a:r>
          <a:endParaRPr lang="en-US" sz="1200" b="1">
            <a:solidFill>
              <a:schemeClr val="bg1"/>
            </a:solidFill>
            <a:latin typeface="Calibri"/>
            <a:ea typeface="Calibri"/>
            <a:cs typeface="Calibri"/>
          </a:endParaRPr>
        </a:p>
      </dgm:t>
    </dgm:pt>
    <dgm:pt modelId="{6B5BD199-00A6-4575-9FC0-5023C3392AF6}" type="parTrans" cxnId="{B1D975C0-0143-47F9-A1F5-0EB427D00AC9}">
      <dgm:prSet/>
      <dgm:spPr/>
      <dgm:t>
        <a:bodyPr/>
        <a:lstStyle/>
        <a:p>
          <a:endParaRPr lang="en-US"/>
        </a:p>
      </dgm:t>
    </dgm:pt>
    <dgm:pt modelId="{00B2AAEB-66C1-4637-B726-770C2A39616B}" type="sibTrans" cxnId="{B1D975C0-0143-47F9-A1F5-0EB427D00AC9}">
      <dgm:prSet/>
      <dgm:spPr/>
      <dgm:t>
        <a:bodyPr/>
        <a:lstStyle/>
        <a:p>
          <a:endParaRPr lang="en-US"/>
        </a:p>
      </dgm:t>
    </dgm:pt>
    <dgm:pt modelId="{94B434AA-05D7-47A0-8BC0-DB94C5C1970B}">
      <dgm:prSet phldrT="[Text]" phldr="0" custT="1"/>
      <dgm:spPr>
        <a:solidFill>
          <a:srgbClr val="5BAB63">
            <a:alpha val="60000"/>
          </a:srgbClr>
        </a:solidFill>
      </dgm:spPr>
      <dgm:t>
        <a:bodyPr anchor="ctr"/>
        <a:lstStyle/>
        <a:p>
          <a:pPr algn="ctr" rtl="0"/>
          <a:r>
            <a:rPr lang="en-US" sz="1600" b="1">
              <a:solidFill>
                <a:schemeClr val="bg1"/>
              </a:solidFill>
              <a:latin typeface="Calibri"/>
              <a:ea typeface="Calibri"/>
              <a:cs typeface="Calibri"/>
            </a:rPr>
            <a:t>AI Data Implementation</a:t>
          </a:r>
          <a:endParaRPr lang="en-US" sz="1600">
            <a:solidFill>
              <a:schemeClr val="bg1"/>
            </a:solidFill>
            <a:latin typeface="Calibri"/>
            <a:ea typeface="Calibri"/>
            <a:cs typeface="Calibri"/>
          </a:endParaRPr>
        </a:p>
      </dgm:t>
    </dgm:pt>
    <dgm:pt modelId="{B964409C-3218-4059-862E-07652BB6BCEF}" type="parTrans" cxnId="{89F4FE16-A073-48A8-BD50-5314D7FB6F6C}">
      <dgm:prSet/>
      <dgm:spPr/>
      <dgm:t>
        <a:bodyPr/>
        <a:lstStyle/>
        <a:p>
          <a:endParaRPr lang="en-US"/>
        </a:p>
      </dgm:t>
    </dgm:pt>
    <dgm:pt modelId="{52054C1F-34E1-455D-A20E-D9EC3BD9D8BA}" type="sibTrans" cxnId="{89F4FE16-A073-48A8-BD50-5314D7FB6F6C}">
      <dgm:prSet/>
      <dgm:spPr/>
      <dgm:t>
        <a:bodyPr/>
        <a:lstStyle/>
        <a:p>
          <a:endParaRPr lang="en-US"/>
        </a:p>
      </dgm:t>
    </dgm:pt>
    <dgm:pt modelId="{FC9E8560-A74F-4DF1-ACD3-D4634B81EDE8}">
      <dgm:prSet phldrT="[Text]" phldr="0" custT="1"/>
      <dgm:spPr/>
      <dgm:t>
        <a:bodyPr anchor="ctr"/>
        <a:lstStyle/>
        <a:p>
          <a:pPr algn="l">
            <a:lnSpc>
              <a:spcPct val="100000"/>
            </a:lnSpc>
          </a:pPr>
          <a:r>
            <a:rPr lang="en-US" sz="1200">
              <a:solidFill>
                <a:schemeClr val="bg1"/>
              </a:solidFill>
              <a:latin typeface="Calibri"/>
              <a:ea typeface="Calibri"/>
              <a:cs typeface="Calibri"/>
            </a:rPr>
            <a:t>Harmonize raster, vector, tabular,  &amp; 3D data</a:t>
          </a:r>
          <a:endParaRPr lang="en-US" sz="1200" b="1">
            <a:solidFill>
              <a:schemeClr val="bg1"/>
            </a:solidFill>
            <a:latin typeface="Calibri"/>
            <a:ea typeface="Calibri"/>
            <a:cs typeface="Calibri"/>
          </a:endParaRPr>
        </a:p>
      </dgm:t>
    </dgm:pt>
    <dgm:pt modelId="{C0BBA746-DD84-47BE-9890-BE70B09D4EF3}" type="parTrans" cxnId="{22F76341-D84F-45D3-9EEC-B57DA95334F6}">
      <dgm:prSet/>
      <dgm:spPr/>
      <dgm:t>
        <a:bodyPr/>
        <a:lstStyle/>
        <a:p>
          <a:endParaRPr lang="en-US"/>
        </a:p>
      </dgm:t>
    </dgm:pt>
    <dgm:pt modelId="{94C7456C-5520-4C2F-B2C5-829805BEACF7}" type="sibTrans" cxnId="{22F76341-D84F-45D3-9EEC-B57DA95334F6}">
      <dgm:prSet/>
      <dgm:spPr/>
      <dgm:t>
        <a:bodyPr/>
        <a:lstStyle/>
        <a:p>
          <a:endParaRPr lang="en-US"/>
        </a:p>
      </dgm:t>
    </dgm:pt>
    <dgm:pt modelId="{CAE3DE7D-B402-42F5-A478-F73C2BA67384}">
      <dgm:prSet phldrT="[Text]" phldr="0" custT="1"/>
      <dgm:spPr>
        <a:solidFill>
          <a:srgbClr val="5D80C2">
            <a:alpha val="60000"/>
          </a:srgbClr>
        </a:solidFill>
      </dgm:spPr>
      <dgm:t>
        <a:bodyPr anchor="ctr"/>
        <a:lstStyle/>
        <a:p>
          <a:pPr algn="ctr"/>
          <a:r>
            <a:rPr lang="en-US" sz="1600" b="1">
              <a:solidFill>
                <a:schemeClr val="bg1"/>
              </a:solidFill>
              <a:latin typeface="Calibri"/>
              <a:ea typeface="Calibri"/>
              <a:cs typeface="Calibri"/>
            </a:rPr>
            <a:t>AI Workflow Deployment</a:t>
          </a:r>
          <a:endParaRPr lang="en-US" sz="1600">
            <a:solidFill>
              <a:schemeClr val="bg1"/>
            </a:solidFill>
            <a:latin typeface="Calibri"/>
            <a:ea typeface="Calibri"/>
            <a:cs typeface="Calibri"/>
          </a:endParaRPr>
        </a:p>
      </dgm:t>
    </dgm:pt>
    <dgm:pt modelId="{1A0ED3C0-5857-4488-9C2A-19A04E5966A3}" type="parTrans" cxnId="{C46217DC-4064-4551-B7E5-8C0768E6F00A}">
      <dgm:prSet/>
      <dgm:spPr/>
      <dgm:t>
        <a:bodyPr/>
        <a:lstStyle/>
        <a:p>
          <a:endParaRPr lang="en-US"/>
        </a:p>
      </dgm:t>
    </dgm:pt>
    <dgm:pt modelId="{276699C9-1722-4441-8DEF-EFD176FF29A1}" type="sibTrans" cxnId="{C46217DC-4064-4551-B7E5-8C0768E6F00A}">
      <dgm:prSet/>
      <dgm:spPr/>
      <dgm:t>
        <a:bodyPr/>
        <a:lstStyle/>
        <a:p>
          <a:endParaRPr lang="en-US"/>
        </a:p>
      </dgm:t>
    </dgm:pt>
    <dgm:pt modelId="{A4A21A21-254F-410A-B943-4069B0FD2775}">
      <dgm:prSet phldrT="[Text]" phldr="0" custT="1"/>
      <dgm:spPr/>
      <dgm:t>
        <a:bodyPr anchor="ctr"/>
        <a:lstStyle/>
        <a:p>
          <a:pPr algn="l">
            <a:lnSpc>
              <a:spcPct val="100000"/>
            </a:lnSpc>
          </a:pPr>
          <a:r>
            <a:rPr lang="en-US" sz="1200">
              <a:solidFill>
                <a:schemeClr val="bg1"/>
              </a:solidFill>
              <a:latin typeface="Calibri"/>
              <a:ea typeface="Calibri"/>
              <a:cs typeface="Calibri"/>
            </a:rPr>
            <a:t>Configure AI Workflows for business needs</a:t>
          </a:r>
          <a:endParaRPr lang="en-US" sz="1200" b="1">
            <a:solidFill>
              <a:schemeClr val="bg1"/>
            </a:solidFill>
            <a:latin typeface="Calibri"/>
            <a:ea typeface="Calibri"/>
            <a:cs typeface="Calibri"/>
          </a:endParaRPr>
        </a:p>
      </dgm:t>
    </dgm:pt>
    <dgm:pt modelId="{9BD60D38-058C-42A4-834E-76C08A584412}" type="parTrans" cxnId="{FC97D939-3B33-4293-AEDD-DD6C6BD75958}">
      <dgm:prSet/>
      <dgm:spPr/>
      <dgm:t>
        <a:bodyPr/>
        <a:lstStyle/>
        <a:p>
          <a:endParaRPr lang="en-US"/>
        </a:p>
      </dgm:t>
    </dgm:pt>
    <dgm:pt modelId="{ACFC11B2-B9D1-420C-8AF4-ABFE79EF7D45}" type="sibTrans" cxnId="{FC97D939-3B33-4293-AEDD-DD6C6BD75958}">
      <dgm:prSet/>
      <dgm:spPr/>
      <dgm:t>
        <a:bodyPr/>
        <a:lstStyle/>
        <a:p>
          <a:endParaRPr lang="en-US"/>
        </a:p>
      </dgm:t>
    </dgm:pt>
    <dgm:pt modelId="{352B5CE1-A936-4E80-A0D2-2AAF328C09D7}">
      <dgm:prSet phldrT="[Text]" phldr="0" custT="1"/>
      <dgm:spPr>
        <a:solidFill>
          <a:schemeClr val="accent5">
            <a:lumMod val="50000"/>
          </a:schemeClr>
        </a:solidFill>
      </dgm:spPr>
      <dgm:t>
        <a:bodyPr anchor="b"/>
        <a:lstStyle/>
        <a:p>
          <a:pPr algn="l">
            <a:lnSpc>
              <a:spcPct val="100000"/>
            </a:lnSpc>
          </a:pPr>
          <a:r>
            <a:rPr lang="en-US" sz="1200">
              <a:solidFill>
                <a:schemeClr val="bg1"/>
              </a:solidFill>
              <a:latin typeface="Calibri"/>
              <a:ea typeface="Calibri"/>
              <a:cs typeface="Calibri"/>
            </a:rPr>
            <a:t>Identify GeoAI Opportunities &amp; business objectives</a:t>
          </a:r>
        </a:p>
      </dgm:t>
    </dgm:pt>
    <dgm:pt modelId="{25C07042-7866-4230-988E-CAFF424F3FD9}" type="parTrans" cxnId="{FDE44952-11A7-4281-B1B8-43E2717D5A58}">
      <dgm:prSet/>
      <dgm:spPr/>
      <dgm:t>
        <a:bodyPr/>
        <a:lstStyle/>
        <a:p>
          <a:endParaRPr lang="en-US"/>
        </a:p>
      </dgm:t>
    </dgm:pt>
    <dgm:pt modelId="{6D26B68F-6580-41F6-81AC-05B23AEF8A1B}" type="sibTrans" cxnId="{FDE44952-11A7-4281-B1B8-43E2717D5A58}">
      <dgm:prSet/>
      <dgm:spPr/>
      <dgm:t>
        <a:bodyPr/>
        <a:lstStyle/>
        <a:p>
          <a:endParaRPr lang="en-US"/>
        </a:p>
      </dgm:t>
    </dgm:pt>
    <dgm:pt modelId="{FFEA0606-046A-481C-A738-393AC16B949C}">
      <dgm:prSet phldrT="[Text]" phldr="0" custT="1"/>
      <dgm:spPr>
        <a:solidFill>
          <a:schemeClr val="accent5">
            <a:lumMod val="50000"/>
          </a:schemeClr>
        </a:solidFill>
      </dgm:spPr>
      <dgm:t>
        <a:bodyPr anchor="b"/>
        <a:lstStyle/>
        <a:p>
          <a:pPr algn="l">
            <a:lnSpc>
              <a:spcPct val="100000"/>
            </a:lnSpc>
          </a:pPr>
          <a:r>
            <a:rPr lang="en-US" sz="1200">
              <a:solidFill>
                <a:schemeClr val="bg1"/>
              </a:solidFill>
              <a:latin typeface="Calibri"/>
              <a:ea typeface="Calibri"/>
              <a:cs typeface="Calibri"/>
            </a:rPr>
            <a:t>Evaluate feasibility, risk &amp; time to impact</a:t>
          </a:r>
        </a:p>
      </dgm:t>
    </dgm:pt>
    <dgm:pt modelId="{7FDB9FCE-DC4F-4D5E-8C95-A6E2DEE48ADC}" type="parTrans" cxnId="{0199BE49-A0BB-4567-BBC3-0B5495C42286}">
      <dgm:prSet/>
      <dgm:spPr/>
      <dgm:t>
        <a:bodyPr/>
        <a:lstStyle/>
        <a:p>
          <a:endParaRPr lang="en-US"/>
        </a:p>
      </dgm:t>
    </dgm:pt>
    <dgm:pt modelId="{86B28A15-ADC7-43A3-B9E6-BD0FDB297CE0}" type="sibTrans" cxnId="{0199BE49-A0BB-4567-BBC3-0B5495C42286}">
      <dgm:prSet/>
      <dgm:spPr/>
      <dgm:t>
        <a:bodyPr/>
        <a:lstStyle/>
        <a:p>
          <a:endParaRPr lang="en-US"/>
        </a:p>
      </dgm:t>
    </dgm:pt>
    <dgm:pt modelId="{B7441175-33BF-4391-8C1C-3D348113F4BF}">
      <dgm:prSet phldrT="[Text]" phldr="0" custT="1"/>
      <dgm:spPr>
        <a:solidFill>
          <a:schemeClr val="accent5">
            <a:lumMod val="50000"/>
          </a:schemeClr>
        </a:solidFill>
      </dgm:spPr>
      <dgm:t>
        <a:bodyPr anchor="b"/>
        <a:lstStyle/>
        <a:p>
          <a:pPr algn="l">
            <a:lnSpc>
              <a:spcPct val="100000"/>
            </a:lnSpc>
          </a:pPr>
          <a:r>
            <a:rPr lang="en-US" sz="1200">
              <a:solidFill>
                <a:schemeClr val="bg1"/>
              </a:solidFill>
              <a:latin typeface="Calibri"/>
              <a:ea typeface="Calibri"/>
              <a:cs typeface="Calibri"/>
            </a:rPr>
            <a:t>Prioritize Use cases &amp; KPIs</a:t>
          </a:r>
        </a:p>
      </dgm:t>
    </dgm:pt>
    <dgm:pt modelId="{593D375F-5FCC-4117-9667-B1B8A2077370}" type="parTrans" cxnId="{F78A237C-9456-459D-93DC-D0565B877F67}">
      <dgm:prSet/>
      <dgm:spPr/>
      <dgm:t>
        <a:bodyPr/>
        <a:lstStyle/>
        <a:p>
          <a:endParaRPr lang="en-US"/>
        </a:p>
      </dgm:t>
    </dgm:pt>
    <dgm:pt modelId="{4EF07DB4-F138-4A26-A158-87C25110D159}" type="sibTrans" cxnId="{F78A237C-9456-459D-93DC-D0565B877F67}">
      <dgm:prSet/>
      <dgm:spPr/>
      <dgm:t>
        <a:bodyPr/>
        <a:lstStyle/>
        <a:p>
          <a:endParaRPr lang="en-US"/>
        </a:p>
      </dgm:t>
    </dgm:pt>
    <dgm:pt modelId="{0C9F6189-81FF-49DF-A3E5-4150CDF4DB64}">
      <dgm:prSet phldrT="[Text]" phldr="0" custT="1"/>
      <dgm:spPr>
        <a:solidFill>
          <a:schemeClr val="accent5">
            <a:lumMod val="50000"/>
          </a:schemeClr>
        </a:solidFill>
      </dgm:spPr>
      <dgm:t>
        <a:bodyPr anchor="b"/>
        <a:lstStyle/>
        <a:p>
          <a:pPr algn="l">
            <a:lnSpc>
              <a:spcPct val="100000"/>
            </a:lnSpc>
          </a:pPr>
          <a:r>
            <a:rPr lang="en-US" sz="1200">
              <a:solidFill>
                <a:schemeClr val="bg1"/>
              </a:solidFill>
              <a:latin typeface="Calibri"/>
              <a:ea typeface="Calibri"/>
              <a:cs typeface="Calibri"/>
            </a:rPr>
            <a:t>Deliver a 30-60 AI roadmap</a:t>
          </a:r>
        </a:p>
      </dgm:t>
    </dgm:pt>
    <dgm:pt modelId="{1C4C7FB2-E080-4B6B-80C6-C6C905006F33}" type="parTrans" cxnId="{8A9FED6B-9988-4596-B309-B238B9687886}">
      <dgm:prSet/>
      <dgm:spPr/>
      <dgm:t>
        <a:bodyPr/>
        <a:lstStyle/>
        <a:p>
          <a:endParaRPr lang="en-US"/>
        </a:p>
      </dgm:t>
    </dgm:pt>
    <dgm:pt modelId="{34A560C3-1006-4C4E-B12A-47554EC955F5}" type="sibTrans" cxnId="{8A9FED6B-9988-4596-B309-B238B9687886}">
      <dgm:prSet/>
      <dgm:spPr/>
      <dgm:t>
        <a:bodyPr/>
        <a:lstStyle/>
        <a:p>
          <a:endParaRPr lang="en-US"/>
        </a:p>
      </dgm:t>
    </dgm:pt>
    <dgm:pt modelId="{1AB40638-7882-4D9F-8D1B-AAA31DF542BA}">
      <dgm:prSet phldrT="[Text]" phldr="0" custT="1"/>
      <dgm:spPr>
        <a:solidFill>
          <a:srgbClr val="A35EDB">
            <a:alpha val="60000"/>
          </a:srgbClr>
        </a:solidFill>
      </dgm:spPr>
      <dgm:t>
        <a:bodyPr anchor="b"/>
        <a:lstStyle/>
        <a:p>
          <a:pPr algn="ctr"/>
          <a:r>
            <a:rPr lang="en-US" sz="1600" b="1" i="0">
              <a:solidFill>
                <a:schemeClr val="bg1"/>
              </a:solidFill>
              <a:latin typeface="Calibri"/>
              <a:ea typeface="Calibri"/>
              <a:cs typeface="Calibri"/>
            </a:rPr>
            <a:t>AI Operations &amp; Maintenance</a:t>
          </a:r>
          <a:endParaRPr lang="en-US" sz="1600" i="0">
            <a:solidFill>
              <a:schemeClr val="bg1"/>
            </a:solidFill>
            <a:latin typeface="Calibri"/>
            <a:ea typeface="Calibri"/>
            <a:cs typeface="Calibri"/>
          </a:endParaRPr>
        </a:p>
      </dgm:t>
    </dgm:pt>
    <dgm:pt modelId="{4BCC0F34-7A39-4035-B260-97CD351979A7}" type="parTrans" cxnId="{34D516B7-4C83-42DE-AF23-FD8B0633737E}">
      <dgm:prSet/>
      <dgm:spPr/>
      <dgm:t>
        <a:bodyPr/>
        <a:lstStyle/>
        <a:p>
          <a:endParaRPr lang="en-US"/>
        </a:p>
      </dgm:t>
    </dgm:pt>
    <dgm:pt modelId="{7DBDA410-7E51-4EB7-A7B6-7778A6D4286B}" type="sibTrans" cxnId="{34D516B7-4C83-42DE-AF23-FD8B0633737E}">
      <dgm:prSet/>
      <dgm:spPr/>
      <dgm:t>
        <a:bodyPr/>
        <a:lstStyle/>
        <a:p>
          <a:endParaRPr lang="en-US"/>
        </a:p>
      </dgm:t>
    </dgm:pt>
    <dgm:pt modelId="{B7977845-4490-4125-AF12-DAEFD1ABBF34}">
      <dgm:prSet phldrT="[Text]" phldr="0" custT="1"/>
      <dgm:spPr/>
      <dgm:t>
        <a:bodyPr anchor="ctr"/>
        <a:lstStyle/>
        <a:p>
          <a:pPr algn="l">
            <a:lnSpc>
              <a:spcPct val="100000"/>
            </a:lnSpc>
          </a:pPr>
          <a:r>
            <a:rPr lang="en-US" sz="1200">
              <a:solidFill>
                <a:schemeClr val="bg1"/>
              </a:solidFill>
              <a:latin typeface="Calibri"/>
              <a:ea typeface="Calibri"/>
              <a:cs typeface="Calibri"/>
            </a:rPr>
            <a:t>Standardize metadata </a:t>
          </a:r>
        </a:p>
      </dgm:t>
    </dgm:pt>
    <dgm:pt modelId="{BCFC95C9-1BF6-4848-89C9-16B618A2761F}" type="parTrans" cxnId="{35FFDA59-CBB4-4CEB-A572-A114222D3DC9}">
      <dgm:prSet/>
      <dgm:spPr/>
      <dgm:t>
        <a:bodyPr/>
        <a:lstStyle/>
        <a:p>
          <a:endParaRPr lang="en-US"/>
        </a:p>
      </dgm:t>
    </dgm:pt>
    <dgm:pt modelId="{AEE05644-39DF-4B97-A0B3-499182F59C2E}" type="sibTrans" cxnId="{35FFDA59-CBB4-4CEB-A572-A114222D3DC9}">
      <dgm:prSet/>
      <dgm:spPr/>
      <dgm:t>
        <a:bodyPr/>
        <a:lstStyle/>
        <a:p>
          <a:endParaRPr lang="en-US"/>
        </a:p>
      </dgm:t>
    </dgm:pt>
    <dgm:pt modelId="{3B4BCF51-69F2-4721-B033-C52F57AAED25}">
      <dgm:prSet phldrT="[Text]" phldr="0" custT="1"/>
      <dgm:spPr/>
      <dgm:t>
        <a:bodyPr anchor="ctr"/>
        <a:lstStyle/>
        <a:p>
          <a:pPr algn="l">
            <a:lnSpc>
              <a:spcPct val="100000"/>
            </a:lnSpc>
          </a:pPr>
          <a:r>
            <a:rPr lang="en-US" sz="1200">
              <a:solidFill>
                <a:schemeClr val="bg1"/>
              </a:solidFill>
              <a:latin typeface="Calibri"/>
              <a:ea typeface="Calibri"/>
              <a:cs typeface="Calibri"/>
            </a:rPr>
            <a:t>Defines spatial structure (tiling, indexing)</a:t>
          </a:r>
        </a:p>
      </dgm:t>
    </dgm:pt>
    <dgm:pt modelId="{D2291851-FEF2-47DC-A542-5FDBD2647FCC}" type="parTrans" cxnId="{D270741B-BD3B-4D39-95BF-E5532D301693}">
      <dgm:prSet/>
      <dgm:spPr/>
      <dgm:t>
        <a:bodyPr/>
        <a:lstStyle/>
        <a:p>
          <a:endParaRPr lang="en-US"/>
        </a:p>
      </dgm:t>
    </dgm:pt>
    <dgm:pt modelId="{1143A54A-B206-4365-88E1-036B0125AE95}" type="sibTrans" cxnId="{D270741B-BD3B-4D39-95BF-E5532D301693}">
      <dgm:prSet/>
      <dgm:spPr/>
      <dgm:t>
        <a:bodyPr/>
        <a:lstStyle/>
        <a:p>
          <a:endParaRPr lang="en-US"/>
        </a:p>
      </dgm:t>
    </dgm:pt>
    <dgm:pt modelId="{7C86C84C-643F-4587-A27D-FCCFC5A04AF4}">
      <dgm:prSet phldrT="[Text]" phldr="0" custT="1"/>
      <dgm:spPr/>
      <dgm:t>
        <a:bodyPr anchor="ctr"/>
        <a:lstStyle/>
        <a:p>
          <a:pPr algn="l">
            <a:lnSpc>
              <a:spcPct val="100000"/>
            </a:lnSpc>
          </a:pPr>
          <a:r>
            <a:rPr lang="en-US" sz="1200">
              <a:solidFill>
                <a:schemeClr val="bg1"/>
              </a:solidFill>
              <a:latin typeface="Calibri"/>
              <a:ea typeface="Calibri"/>
              <a:cs typeface="Calibri"/>
            </a:rPr>
            <a:t>Evaluate data quality, completeness, &amp; consistency</a:t>
          </a:r>
        </a:p>
      </dgm:t>
    </dgm:pt>
    <dgm:pt modelId="{AED1B2A7-C273-4D81-8637-B09B6680F7F8}" type="parTrans" cxnId="{D1307A7F-E88C-4F0E-BABA-DC9856A9F1BF}">
      <dgm:prSet/>
      <dgm:spPr/>
      <dgm:t>
        <a:bodyPr/>
        <a:lstStyle/>
        <a:p>
          <a:endParaRPr lang="en-US"/>
        </a:p>
      </dgm:t>
    </dgm:pt>
    <dgm:pt modelId="{60DA3DD0-7652-4827-BFDE-F8691B515B83}" type="sibTrans" cxnId="{D1307A7F-E88C-4F0E-BABA-DC9856A9F1BF}">
      <dgm:prSet/>
      <dgm:spPr/>
      <dgm:t>
        <a:bodyPr/>
        <a:lstStyle/>
        <a:p>
          <a:endParaRPr lang="en-US"/>
        </a:p>
      </dgm:t>
    </dgm:pt>
    <dgm:pt modelId="{E0C62A7D-3FC0-43E8-A7E3-C233A1FE3914}">
      <dgm:prSet phldrT="[Text]" phldr="0" custT="1"/>
      <dgm:spPr/>
      <dgm:t>
        <a:bodyPr anchor="ctr"/>
        <a:lstStyle/>
        <a:p>
          <a:pPr algn="l">
            <a:lnSpc>
              <a:spcPct val="100000"/>
            </a:lnSpc>
          </a:pPr>
          <a:r>
            <a:rPr lang="en-US" sz="1200">
              <a:solidFill>
                <a:schemeClr val="bg1"/>
              </a:solidFill>
              <a:latin typeface="Calibri"/>
              <a:ea typeface="Calibri"/>
              <a:cs typeface="Calibri"/>
            </a:rPr>
            <a:t>Integrate data sources, catalogs &amp; systems</a:t>
          </a:r>
        </a:p>
      </dgm:t>
    </dgm:pt>
    <dgm:pt modelId="{973A38FB-6ACE-4C94-9B55-29B34ED6F1FA}" type="parTrans" cxnId="{651C2799-8D36-46A7-8825-9EF5E4FEF245}">
      <dgm:prSet/>
      <dgm:spPr/>
      <dgm:t>
        <a:bodyPr/>
        <a:lstStyle/>
        <a:p>
          <a:endParaRPr lang="en-US"/>
        </a:p>
      </dgm:t>
    </dgm:pt>
    <dgm:pt modelId="{E70CA86B-3EBF-4674-BEF1-74514A6A897A}" type="sibTrans" cxnId="{651C2799-8D36-46A7-8825-9EF5E4FEF245}">
      <dgm:prSet/>
      <dgm:spPr/>
      <dgm:t>
        <a:bodyPr/>
        <a:lstStyle/>
        <a:p>
          <a:endParaRPr lang="en-US"/>
        </a:p>
      </dgm:t>
    </dgm:pt>
    <dgm:pt modelId="{436E7FF3-E6BC-4373-977D-60D43217AD6C}">
      <dgm:prSet phldrT="[Text]" phldr="0" custT="1"/>
      <dgm:spPr/>
      <dgm:t>
        <a:bodyPr anchor="ctr"/>
        <a:lstStyle/>
        <a:p>
          <a:pPr algn="l">
            <a:lnSpc>
              <a:spcPct val="100000"/>
            </a:lnSpc>
          </a:pPr>
          <a:r>
            <a:rPr lang="en-US" sz="1200">
              <a:solidFill>
                <a:schemeClr val="bg1"/>
              </a:solidFill>
              <a:latin typeface="Calibri"/>
              <a:ea typeface="Calibri"/>
              <a:cs typeface="Calibri"/>
            </a:rPr>
            <a:t>Implement Analysis workflows (risk scoring, change detection)</a:t>
          </a:r>
        </a:p>
      </dgm:t>
    </dgm:pt>
    <dgm:pt modelId="{7949B953-446C-423E-AFB1-B53B2ACD99F8}" type="parTrans" cxnId="{53CE363F-E957-4194-815D-CE56F73E9AA0}">
      <dgm:prSet/>
      <dgm:spPr/>
      <dgm:t>
        <a:bodyPr/>
        <a:lstStyle/>
        <a:p>
          <a:endParaRPr lang="en-US"/>
        </a:p>
      </dgm:t>
    </dgm:pt>
    <dgm:pt modelId="{699BD318-16B7-4557-8B6F-A3317646ECDB}" type="sibTrans" cxnId="{53CE363F-E957-4194-815D-CE56F73E9AA0}">
      <dgm:prSet/>
      <dgm:spPr/>
      <dgm:t>
        <a:bodyPr/>
        <a:lstStyle/>
        <a:p>
          <a:endParaRPr lang="en-US"/>
        </a:p>
      </dgm:t>
    </dgm:pt>
    <dgm:pt modelId="{8500ED28-5050-4B63-A77F-E7F5705E3126}">
      <dgm:prSet phldrT="[Text]" phldr="0" custT="1"/>
      <dgm:spPr/>
      <dgm:t>
        <a:bodyPr anchor="ctr"/>
        <a:lstStyle/>
        <a:p>
          <a:pPr algn="l">
            <a:lnSpc>
              <a:spcPct val="100000"/>
            </a:lnSpc>
          </a:pPr>
          <a:r>
            <a:rPr lang="en-US" sz="1200">
              <a:solidFill>
                <a:schemeClr val="bg1"/>
              </a:solidFill>
              <a:latin typeface="Calibri"/>
              <a:ea typeface="Calibri"/>
              <a:cs typeface="Calibri"/>
            </a:rPr>
            <a:t>Integrate client SOPs, documents, &amp; policies</a:t>
          </a:r>
        </a:p>
      </dgm:t>
    </dgm:pt>
    <dgm:pt modelId="{4F7C0EE5-1C00-44FF-83FF-FAC9C4CDE669}" type="parTrans" cxnId="{2C85C379-3961-4DB0-8C99-A4351B1F3214}">
      <dgm:prSet/>
      <dgm:spPr/>
      <dgm:t>
        <a:bodyPr/>
        <a:lstStyle/>
        <a:p>
          <a:endParaRPr lang="en-US"/>
        </a:p>
      </dgm:t>
    </dgm:pt>
    <dgm:pt modelId="{EA41BB61-3C87-460E-898D-4AF8764A7BA8}" type="sibTrans" cxnId="{2C85C379-3961-4DB0-8C99-A4351B1F3214}">
      <dgm:prSet/>
      <dgm:spPr/>
      <dgm:t>
        <a:bodyPr/>
        <a:lstStyle/>
        <a:p>
          <a:endParaRPr lang="en-US"/>
        </a:p>
      </dgm:t>
    </dgm:pt>
    <dgm:pt modelId="{55E6ECFF-DAF1-48B2-BF6C-09A2E7BDB2E6}">
      <dgm:prSet phldrT="[Text]" phldr="0" custT="1"/>
      <dgm:spPr/>
      <dgm:t>
        <a:bodyPr anchor="ctr"/>
        <a:lstStyle/>
        <a:p>
          <a:pPr algn="l">
            <a:lnSpc>
              <a:spcPct val="100000"/>
            </a:lnSpc>
          </a:pPr>
          <a:r>
            <a:rPr lang="en-US" sz="1200">
              <a:solidFill>
                <a:schemeClr val="bg1"/>
              </a:solidFill>
              <a:latin typeface="Calibri"/>
              <a:ea typeface="Calibri"/>
              <a:cs typeface="Calibri"/>
            </a:rPr>
            <a:t>Add guardrails, roles, &amp; validation steps</a:t>
          </a:r>
        </a:p>
      </dgm:t>
    </dgm:pt>
    <dgm:pt modelId="{A7157C18-AC91-424C-A191-E355D0B984D3}" type="parTrans" cxnId="{75B78C37-35A4-42BF-9EA1-F50491CB53FD}">
      <dgm:prSet/>
      <dgm:spPr/>
      <dgm:t>
        <a:bodyPr/>
        <a:lstStyle/>
        <a:p>
          <a:endParaRPr lang="en-US"/>
        </a:p>
      </dgm:t>
    </dgm:pt>
    <dgm:pt modelId="{D05F3393-267E-4E34-972D-81381C7F1A09}" type="sibTrans" cxnId="{75B78C37-35A4-42BF-9EA1-F50491CB53FD}">
      <dgm:prSet/>
      <dgm:spPr/>
      <dgm:t>
        <a:bodyPr/>
        <a:lstStyle/>
        <a:p>
          <a:endParaRPr lang="en-US"/>
        </a:p>
      </dgm:t>
    </dgm:pt>
    <dgm:pt modelId="{12316AF0-97CC-4F07-93F0-2049BFB5FB74}">
      <dgm:prSet phldrT="[Text]" phldr="0" custT="1"/>
      <dgm:spPr/>
      <dgm:t>
        <a:bodyPr anchor="b"/>
        <a:lstStyle/>
        <a:p>
          <a:pPr algn="l">
            <a:lnSpc>
              <a:spcPct val="100000"/>
            </a:lnSpc>
          </a:pPr>
          <a:r>
            <a:rPr lang="en-US" sz="1200">
              <a:solidFill>
                <a:schemeClr val="bg1"/>
              </a:solidFill>
              <a:latin typeface="Calibri"/>
              <a:ea typeface="Calibri"/>
              <a:cs typeface="Calibri"/>
            </a:rPr>
            <a:t>Monitor performance &amp; usage</a:t>
          </a:r>
          <a:endParaRPr lang="en-US" sz="1200" b="1">
            <a:solidFill>
              <a:schemeClr val="bg1"/>
            </a:solidFill>
            <a:latin typeface="Calibri"/>
            <a:ea typeface="Calibri"/>
            <a:cs typeface="Calibri"/>
          </a:endParaRPr>
        </a:p>
      </dgm:t>
    </dgm:pt>
    <dgm:pt modelId="{042C5ED7-514B-4D50-904E-BE364451AF7B}" type="parTrans" cxnId="{D70153AF-DB35-483A-AF0E-85209A7C3570}">
      <dgm:prSet/>
      <dgm:spPr/>
      <dgm:t>
        <a:bodyPr/>
        <a:lstStyle/>
        <a:p>
          <a:endParaRPr lang="en-US"/>
        </a:p>
      </dgm:t>
    </dgm:pt>
    <dgm:pt modelId="{18970EC3-4FCB-456D-9879-431F19B7EDD0}" type="sibTrans" cxnId="{D70153AF-DB35-483A-AF0E-85209A7C3570}">
      <dgm:prSet/>
      <dgm:spPr/>
      <dgm:t>
        <a:bodyPr/>
        <a:lstStyle/>
        <a:p>
          <a:endParaRPr lang="en-US"/>
        </a:p>
      </dgm:t>
    </dgm:pt>
    <dgm:pt modelId="{4270D7A5-48D5-4812-833A-B5D3F54724BC}">
      <dgm:prSet phldrT="[Text]" phldr="0" custT="1"/>
      <dgm:spPr/>
      <dgm:t>
        <a:bodyPr anchor="b"/>
        <a:lstStyle/>
        <a:p>
          <a:pPr algn="l">
            <a:lnSpc>
              <a:spcPct val="100000"/>
            </a:lnSpc>
          </a:pPr>
          <a:r>
            <a:rPr lang="en-US" sz="1200">
              <a:solidFill>
                <a:schemeClr val="bg1"/>
              </a:solidFill>
              <a:latin typeface="Calibri"/>
              <a:ea typeface="Calibri"/>
              <a:cs typeface="Calibri"/>
            </a:rPr>
            <a:t>Ensure audit logs &amp; policy compliance</a:t>
          </a:r>
        </a:p>
      </dgm:t>
    </dgm:pt>
    <dgm:pt modelId="{061875B5-3CF5-4FC5-83C8-484B250C45A5}" type="parTrans" cxnId="{1E4399D2-FE17-4BAE-AE47-3FCB5E4DAB4C}">
      <dgm:prSet/>
      <dgm:spPr/>
      <dgm:t>
        <a:bodyPr/>
        <a:lstStyle/>
        <a:p>
          <a:endParaRPr lang="en-US"/>
        </a:p>
      </dgm:t>
    </dgm:pt>
    <dgm:pt modelId="{4ED200A9-7CA2-459A-A3B4-1EB59F2F2D79}" type="sibTrans" cxnId="{1E4399D2-FE17-4BAE-AE47-3FCB5E4DAB4C}">
      <dgm:prSet/>
      <dgm:spPr/>
      <dgm:t>
        <a:bodyPr/>
        <a:lstStyle/>
        <a:p>
          <a:endParaRPr lang="en-US"/>
        </a:p>
      </dgm:t>
    </dgm:pt>
    <dgm:pt modelId="{ECEA1176-03AD-4037-B41B-85017E235759}">
      <dgm:prSet phldrT="[Text]" phldr="0" custT="1"/>
      <dgm:spPr/>
      <dgm:t>
        <a:bodyPr anchor="b"/>
        <a:lstStyle/>
        <a:p>
          <a:pPr algn="l">
            <a:lnSpc>
              <a:spcPct val="100000"/>
            </a:lnSpc>
          </a:pPr>
          <a:r>
            <a:rPr lang="en-US" sz="1200">
              <a:solidFill>
                <a:schemeClr val="bg1"/>
              </a:solidFill>
              <a:latin typeface="Calibri"/>
              <a:ea typeface="Calibri"/>
              <a:cs typeface="Calibri"/>
            </a:rPr>
            <a:t>Manage &amp; maintain workflows</a:t>
          </a:r>
        </a:p>
      </dgm:t>
    </dgm:pt>
    <dgm:pt modelId="{B09343A0-DDBD-49A5-A4F2-D7D940F12AEB}" type="parTrans" cxnId="{A74984D3-C20B-4CCA-9674-EA67A9FF6355}">
      <dgm:prSet/>
      <dgm:spPr/>
      <dgm:t>
        <a:bodyPr/>
        <a:lstStyle/>
        <a:p>
          <a:endParaRPr lang="en-US"/>
        </a:p>
      </dgm:t>
    </dgm:pt>
    <dgm:pt modelId="{DE41A979-9CDD-4F5E-9C21-ED96B0E889B1}" type="sibTrans" cxnId="{A74984D3-C20B-4CCA-9674-EA67A9FF6355}">
      <dgm:prSet/>
      <dgm:spPr/>
      <dgm:t>
        <a:bodyPr/>
        <a:lstStyle/>
        <a:p>
          <a:endParaRPr lang="en-US"/>
        </a:p>
      </dgm:t>
    </dgm:pt>
    <dgm:pt modelId="{1638C7B5-6412-49DD-B695-0A5178ACB93B}">
      <dgm:prSet phldrT="[Text]" phldr="0" custT="1"/>
      <dgm:spPr/>
      <dgm:t>
        <a:bodyPr anchor="b"/>
        <a:lstStyle/>
        <a:p>
          <a:pPr algn="l">
            <a:lnSpc>
              <a:spcPct val="100000"/>
            </a:lnSpc>
          </a:pPr>
          <a:r>
            <a:rPr lang="en-US" sz="1200">
              <a:solidFill>
                <a:schemeClr val="bg1"/>
              </a:solidFill>
              <a:latin typeface="Calibri"/>
              <a:ea typeface="Calibri"/>
              <a:cs typeface="Calibri"/>
            </a:rPr>
            <a:t>Optimize &amp; tune existing workflows</a:t>
          </a:r>
        </a:p>
      </dgm:t>
    </dgm:pt>
    <dgm:pt modelId="{5CAAE172-6CA4-476E-9D23-CA6DA951B0E7}" type="parTrans" cxnId="{526AD75C-6004-43D1-A52F-9E8BFBDDE684}">
      <dgm:prSet/>
      <dgm:spPr/>
      <dgm:t>
        <a:bodyPr/>
        <a:lstStyle/>
        <a:p>
          <a:endParaRPr lang="en-US"/>
        </a:p>
      </dgm:t>
    </dgm:pt>
    <dgm:pt modelId="{62068652-1A5C-426B-8DA9-892F9DAF6665}" type="sibTrans" cxnId="{526AD75C-6004-43D1-A52F-9E8BFBDDE684}">
      <dgm:prSet/>
      <dgm:spPr/>
      <dgm:t>
        <a:bodyPr/>
        <a:lstStyle/>
        <a:p>
          <a:endParaRPr lang="en-US"/>
        </a:p>
      </dgm:t>
    </dgm:pt>
    <dgm:pt modelId="{60D95613-EA05-427F-8A60-FF8D238F4664}">
      <dgm:prSet phldrT="[Text]" phldr="0" custT="1"/>
      <dgm:spPr/>
      <dgm:t>
        <a:bodyPr anchor="b"/>
        <a:lstStyle/>
        <a:p>
          <a:pPr algn="l">
            <a:lnSpc>
              <a:spcPct val="100000"/>
            </a:lnSpc>
          </a:pPr>
          <a:r>
            <a:rPr lang="en-US" sz="1200">
              <a:solidFill>
                <a:schemeClr val="bg1"/>
              </a:solidFill>
              <a:latin typeface="Calibri"/>
              <a:ea typeface="Calibri"/>
              <a:cs typeface="Calibri"/>
            </a:rPr>
            <a:t>Support team adoption &amp; scaling</a:t>
          </a:r>
        </a:p>
      </dgm:t>
    </dgm:pt>
    <dgm:pt modelId="{3BBA1BAC-0C89-4014-960B-2267875FCFDE}" type="parTrans" cxnId="{2D0130BA-0B6D-40F7-8FB3-F2A1EAA22C16}">
      <dgm:prSet/>
      <dgm:spPr/>
      <dgm:t>
        <a:bodyPr/>
        <a:lstStyle/>
        <a:p>
          <a:endParaRPr lang="en-US"/>
        </a:p>
      </dgm:t>
    </dgm:pt>
    <dgm:pt modelId="{C9393E07-4DDB-41E6-B281-610765BB3DA6}" type="sibTrans" cxnId="{2D0130BA-0B6D-40F7-8FB3-F2A1EAA22C16}">
      <dgm:prSet/>
      <dgm:spPr/>
      <dgm:t>
        <a:bodyPr/>
        <a:lstStyle/>
        <a:p>
          <a:endParaRPr lang="en-US"/>
        </a:p>
      </dgm:t>
    </dgm:pt>
    <dgm:pt modelId="{F8A8D8EB-0D46-4223-AACC-AE572D4BEDE0}">
      <dgm:prSet phldrT="[Text]" phldr="0" custT="1"/>
      <dgm:spPr>
        <a:solidFill>
          <a:schemeClr val="accent5">
            <a:lumMod val="50000"/>
          </a:schemeClr>
        </a:solidFill>
      </dgm:spPr>
      <dgm:t>
        <a:bodyPr anchor="b"/>
        <a:lstStyle/>
        <a:p>
          <a:pPr algn="l">
            <a:lnSpc>
              <a:spcPct val="100000"/>
            </a:lnSpc>
          </a:pPr>
          <a:r>
            <a:rPr lang="en-US" sz="1200" b="1" i="1" u="none">
              <a:solidFill>
                <a:schemeClr val="bg1"/>
              </a:solidFill>
              <a:latin typeface="Calibri"/>
              <a:ea typeface="Calibri"/>
              <a:cs typeface="Calibri"/>
            </a:rPr>
            <a:t>Provides cost and timeline estimates for next steps</a:t>
          </a:r>
        </a:p>
      </dgm:t>
    </dgm:pt>
    <dgm:pt modelId="{284D3D05-AE46-4D1C-AEED-692BD44E7F5F}" type="parTrans" cxnId="{075D0E1B-C946-4293-9C0B-A000584B670B}">
      <dgm:prSet/>
      <dgm:spPr/>
      <dgm:t>
        <a:bodyPr/>
        <a:lstStyle/>
        <a:p>
          <a:endParaRPr lang="en-US"/>
        </a:p>
      </dgm:t>
    </dgm:pt>
    <dgm:pt modelId="{84D87BC3-8B84-4D3E-A99E-26B30305A091}" type="sibTrans" cxnId="{075D0E1B-C946-4293-9C0B-A000584B670B}">
      <dgm:prSet/>
      <dgm:spPr/>
      <dgm:t>
        <a:bodyPr/>
        <a:lstStyle/>
        <a:p>
          <a:endParaRPr lang="en-US"/>
        </a:p>
      </dgm:t>
    </dgm:pt>
    <dgm:pt modelId="{E011C88F-896C-480B-A7C0-A7A9AB5B7D46}">
      <dgm:prSet phldrT="[Text]" phldr="0" custT="1"/>
      <dgm:spPr/>
      <dgm:t>
        <a:bodyPr anchor="ctr"/>
        <a:lstStyle/>
        <a:p>
          <a:pPr algn="l">
            <a:lnSpc>
              <a:spcPct val="100000"/>
            </a:lnSpc>
          </a:pPr>
          <a:r>
            <a:rPr lang="en-US" sz="1200">
              <a:solidFill>
                <a:schemeClr val="bg1"/>
              </a:solidFill>
              <a:latin typeface="Calibri"/>
              <a:ea typeface="Calibri"/>
              <a:cs typeface="Calibri"/>
            </a:rPr>
            <a:t>Perform sample-based validation</a:t>
          </a:r>
        </a:p>
      </dgm:t>
    </dgm:pt>
    <dgm:pt modelId="{62F195D8-FF07-468C-AFF4-E0210D2D1752}" type="parTrans" cxnId="{1D3C19D1-E63C-4E4A-8430-B2650A119AA0}">
      <dgm:prSet/>
      <dgm:spPr/>
      <dgm:t>
        <a:bodyPr/>
        <a:lstStyle/>
        <a:p>
          <a:endParaRPr lang="en-US"/>
        </a:p>
      </dgm:t>
    </dgm:pt>
    <dgm:pt modelId="{992D8973-6BF4-4581-AE5F-701977E23714}" type="sibTrans" cxnId="{1D3C19D1-E63C-4E4A-8430-B2650A119AA0}">
      <dgm:prSet/>
      <dgm:spPr/>
      <dgm:t>
        <a:bodyPr/>
        <a:lstStyle/>
        <a:p>
          <a:endParaRPr lang="en-US"/>
        </a:p>
      </dgm:t>
    </dgm:pt>
    <dgm:pt modelId="{7220112F-E59A-4903-8F3E-87E3F93E2C82}">
      <dgm:prSet phldrT="[Text]" phldr="0" custT="1"/>
      <dgm:spPr/>
      <dgm:t>
        <a:bodyPr anchor="ctr"/>
        <a:lstStyle/>
        <a:p>
          <a:pPr algn="l">
            <a:lnSpc>
              <a:spcPct val="100000"/>
            </a:lnSpc>
          </a:pPr>
          <a:r>
            <a:rPr lang="en-US" sz="1200">
              <a:solidFill>
                <a:schemeClr val="bg1"/>
              </a:solidFill>
              <a:latin typeface="Calibri"/>
              <a:ea typeface="Calibri"/>
              <a:cs typeface="Calibri"/>
            </a:rPr>
            <a:t>Establish refresh cadence, naming conventions, &amp; readiness</a:t>
          </a:r>
        </a:p>
      </dgm:t>
    </dgm:pt>
    <dgm:pt modelId="{B9C5F9A5-735E-497D-8D73-42E08B03D962}" type="parTrans" cxnId="{BEE436FD-68D0-4844-A015-4825DD97CA8A}">
      <dgm:prSet/>
      <dgm:spPr/>
      <dgm:t>
        <a:bodyPr/>
        <a:lstStyle/>
        <a:p>
          <a:endParaRPr lang="en-US"/>
        </a:p>
      </dgm:t>
    </dgm:pt>
    <dgm:pt modelId="{B03ECAF0-147B-4355-8D0D-E908F1A5EF79}" type="sibTrans" cxnId="{BEE436FD-68D0-4844-A015-4825DD97CA8A}">
      <dgm:prSet/>
      <dgm:spPr/>
      <dgm:t>
        <a:bodyPr/>
        <a:lstStyle/>
        <a:p>
          <a:endParaRPr lang="en-US"/>
        </a:p>
      </dgm:t>
    </dgm:pt>
    <dgm:pt modelId="{A0940795-5BDA-496E-84B3-991BFDC29801}" type="pres">
      <dgm:prSet presAssocID="{A482A22A-4F7A-4844-B097-3AFD6AE4CFC1}" presName="Name0" presStyleCnt="0">
        <dgm:presLayoutVars>
          <dgm:dir/>
          <dgm:resizeHandles val="exact"/>
        </dgm:presLayoutVars>
      </dgm:prSet>
      <dgm:spPr/>
    </dgm:pt>
    <dgm:pt modelId="{C0C91E87-C614-47EA-9CB4-853BC06C89C6}" type="pres">
      <dgm:prSet presAssocID="{E346CD75-6B6F-4ED6-9889-91FA45E5212B}" presName="Name5" presStyleLbl="vennNode1" presStyleIdx="0" presStyleCnt="4">
        <dgm:presLayoutVars>
          <dgm:bulletEnabled val="1"/>
        </dgm:presLayoutVars>
      </dgm:prSet>
      <dgm:spPr/>
    </dgm:pt>
    <dgm:pt modelId="{51352A5A-FA41-4329-A997-0D0DFA753F7B}" type="pres">
      <dgm:prSet presAssocID="{43607980-D349-4C70-9B28-D76D3D552A87}" presName="space" presStyleCnt="0"/>
      <dgm:spPr/>
    </dgm:pt>
    <dgm:pt modelId="{9AB05800-70D2-45DE-B94F-D10648BF8426}" type="pres">
      <dgm:prSet presAssocID="{94B434AA-05D7-47A0-8BC0-DB94C5C1970B}" presName="Name5" presStyleLbl="vennNode1" presStyleIdx="1" presStyleCnt="4">
        <dgm:presLayoutVars>
          <dgm:bulletEnabled val="1"/>
        </dgm:presLayoutVars>
      </dgm:prSet>
      <dgm:spPr>
        <a:solidFill>
          <a:srgbClr val="5BAB63">
            <a:alpha val="60000"/>
          </a:srgbClr>
        </a:solidFill>
      </dgm:spPr>
    </dgm:pt>
    <dgm:pt modelId="{7EADC03D-CA7E-44E0-8B86-6049C693154C}" type="pres">
      <dgm:prSet presAssocID="{52054C1F-34E1-455D-A20E-D9EC3BD9D8BA}" presName="space" presStyleCnt="0"/>
      <dgm:spPr/>
    </dgm:pt>
    <dgm:pt modelId="{53D35DCF-674A-41C0-A960-A89FD5F6C042}" type="pres">
      <dgm:prSet presAssocID="{CAE3DE7D-B402-42F5-A478-F73C2BA67384}" presName="Name5" presStyleLbl="vennNode1" presStyleIdx="2" presStyleCnt="4">
        <dgm:presLayoutVars>
          <dgm:bulletEnabled val="1"/>
        </dgm:presLayoutVars>
      </dgm:prSet>
      <dgm:spPr>
        <a:solidFill>
          <a:srgbClr val="5D80C2">
            <a:alpha val="60000"/>
          </a:srgbClr>
        </a:solidFill>
      </dgm:spPr>
    </dgm:pt>
    <dgm:pt modelId="{3B22585D-78AB-4597-A752-691640866C27}" type="pres">
      <dgm:prSet presAssocID="{276699C9-1722-4441-8DEF-EFD176FF29A1}" presName="space" presStyleCnt="0"/>
      <dgm:spPr/>
    </dgm:pt>
    <dgm:pt modelId="{E0AD11E1-2F49-4104-A9D5-BDA3822E721C}" type="pres">
      <dgm:prSet presAssocID="{1AB40638-7882-4D9F-8D1B-AAA31DF542BA}" presName="Name5" presStyleLbl="vennNode1" presStyleIdx="3" presStyleCnt="4">
        <dgm:presLayoutVars>
          <dgm:bulletEnabled val="1"/>
        </dgm:presLayoutVars>
      </dgm:prSet>
      <dgm:spPr>
        <a:solidFill>
          <a:srgbClr val="A35EDB">
            <a:alpha val="60000"/>
          </a:srgbClr>
        </a:solidFill>
      </dgm:spPr>
    </dgm:pt>
  </dgm:ptLst>
  <dgm:cxnLst>
    <dgm:cxn modelId="{B17E5B02-188A-4B3A-8DC1-7CF112764B59}" type="presOf" srcId="{436E7FF3-E6BC-4373-977D-60D43217AD6C}" destId="{53D35DCF-674A-41C0-A960-A89FD5F6C042}" srcOrd="0" destOrd="3" presId="urn:microsoft.com/office/officeart/2005/8/layout/venn3"/>
    <dgm:cxn modelId="{81C51907-5DE2-47FF-B400-080FFA30AA24}" type="presOf" srcId="{8647DEF8-CC1B-4430-8B37-422491CC3428}" destId="{C0C91E87-C614-47EA-9CB4-853BC06C89C6}" srcOrd="0" destOrd="1" presId="urn:microsoft.com/office/officeart/2005/8/layout/venn3"/>
    <dgm:cxn modelId="{6050560F-6CB1-482B-866D-E973CA9AD2E6}" type="presOf" srcId="{4270D7A5-48D5-4812-833A-B5D3F54724BC}" destId="{E0AD11E1-2F49-4104-A9D5-BDA3822E721C}" srcOrd="0" destOrd="2" presId="urn:microsoft.com/office/officeart/2005/8/layout/venn3"/>
    <dgm:cxn modelId="{89F4FE16-A073-48A8-BD50-5314D7FB6F6C}" srcId="{A482A22A-4F7A-4844-B097-3AFD6AE4CFC1}" destId="{94B434AA-05D7-47A0-8BC0-DB94C5C1970B}" srcOrd="1" destOrd="0" parTransId="{B964409C-3218-4059-862E-07652BB6BCEF}" sibTransId="{52054C1F-34E1-455D-A20E-D9EC3BD9D8BA}"/>
    <dgm:cxn modelId="{BE198A17-4174-4864-9ED1-F45B0E5D5CBA}" type="presOf" srcId="{0C9F6189-81FF-49DF-A3E5-4150CDF4DB64}" destId="{C0C91E87-C614-47EA-9CB4-853BC06C89C6}" srcOrd="0" destOrd="5" presId="urn:microsoft.com/office/officeart/2005/8/layout/venn3"/>
    <dgm:cxn modelId="{075D0E1B-C946-4293-9C0B-A000584B670B}" srcId="{E346CD75-6B6F-4ED6-9889-91FA45E5212B}" destId="{F8A8D8EB-0D46-4223-AACC-AE572D4BEDE0}" srcOrd="5" destOrd="0" parTransId="{284D3D05-AE46-4D1C-AEED-692BD44E7F5F}" sibTransId="{84D87BC3-8B84-4D3E-A99E-26B30305A091}"/>
    <dgm:cxn modelId="{D270741B-BD3B-4D39-95BF-E5532D301693}" srcId="{94B434AA-05D7-47A0-8BC0-DB94C5C1970B}" destId="{3B4BCF51-69F2-4721-B033-C52F57AAED25}" srcOrd="2" destOrd="0" parTransId="{D2291851-FEF2-47DC-A542-5FDBD2647FCC}" sibTransId="{1143A54A-B206-4365-88E1-036B0125AE95}"/>
    <dgm:cxn modelId="{439B2736-0F3F-4E18-9705-E1916F2B3CC8}" type="presOf" srcId="{55E6ECFF-DAF1-48B2-BF6C-09A2E7BDB2E6}" destId="{53D35DCF-674A-41C0-A960-A89FD5F6C042}" srcOrd="0" destOrd="5" presId="urn:microsoft.com/office/officeart/2005/8/layout/venn3"/>
    <dgm:cxn modelId="{75B78C37-35A4-42BF-9EA1-F50491CB53FD}" srcId="{CAE3DE7D-B402-42F5-A478-F73C2BA67384}" destId="{55E6ECFF-DAF1-48B2-BF6C-09A2E7BDB2E6}" srcOrd="4" destOrd="0" parTransId="{A7157C18-AC91-424C-A191-E355D0B984D3}" sibTransId="{D05F3393-267E-4E34-972D-81381C7F1A09}"/>
    <dgm:cxn modelId="{FC97D939-3B33-4293-AEDD-DD6C6BD75958}" srcId="{CAE3DE7D-B402-42F5-A478-F73C2BA67384}" destId="{A4A21A21-254F-410A-B943-4069B0FD2775}" srcOrd="0" destOrd="0" parTransId="{9BD60D38-058C-42A4-834E-76C08A584412}" sibTransId="{ACFC11B2-B9D1-420C-8AF4-ABFE79EF7D45}"/>
    <dgm:cxn modelId="{258CF33A-315A-4119-BA13-254B4C41E895}" srcId="{A482A22A-4F7A-4844-B097-3AFD6AE4CFC1}" destId="{E346CD75-6B6F-4ED6-9889-91FA45E5212B}" srcOrd="0" destOrd="0" parTransId="{25E10C1A-32F7-4973-9AC5-7E21C949367B}" sibTransId="{43607980-D349-4C70-9B28-D76D3D552A87}"/>
    <dgm:cxn modelId="{53CE363F-E957-4194-815D-CE56F73E9AA0}" srcId="{CAE3DE7D-B402-42F5-A478-F73C2BA67384}" destId="{436E7FF3-E6BC-4373-977D-60D43217AD6C}" srcOrd="2" destOrd="0" parTransId="{7949B953-446C-423E-AFB1-B53B2ACD99F8}" sibTransId="{699BD318-16B7-4557-8B6F-A3317646ECDB}"/>
    <dgm:cxn modelId="{0BC1EC3F-9723-4E6E-98F3-BA78F7CF0B3A}" type="presOf" srcId="{B7977845-4490-4125-AF12-DAEFD1ABBF34}" destId="{9AB05800-70D2-45DE-B94F-D10648BF8426}" srcOrd="0" destOrd="2" presId="urn:microsoft.com/office/officeart/2005/8/layout/venn3"/>
    <dgm:cxn modelId="{526AD75C-6004-43D1-A52F-9E8BFBDDE684}" srcId="{1AB40638-7882-4D9F-8D1B-AAA31DF542BA}" destId="{1638C7B5-6412-49DD-B695-0A5178ACB93B}" srcOrd="3" destOrd="0" parTransId="{5CAAE172-6CA4-476E-9D23-CA6DA951B0E7}" sibTransId="{62068652-1A5C-426B-8DA9-892F9DAF6665}"/>
    <dgm:cxn modelId="{22F76341-D84F-45D3-9EEC-B57DA95334F6}" srcId="{94B434AA-05D7-47A0-8BC0-DB94C5C1970B}" destId="{FC9E8560-A74F-4DF1-ACD3-D4634B81EDE8}" srcOrd="0" destOrd="0" parTransId="{C0BBA746-DD84-47BE-9890-BE70B09D4EF3}" sibTransId="{94C7456C-5520-4C2F-B2C5-829805BEACF7}"/>
    <dgm:cxn modelId="{A1C01346-9336-4472-BF7E-CFF6F675A897}" type="presOf" srcId="{CAE3DE7D-B402-42F5-A478-F73C2BA67384}" destId="{53D35DCF-674A-41C0-A960-A89FD5F6C042}" srcOrd="0" destOrd="0" presId="urn:microsoft.com/office/officeart/2005/8/layout/venn3"/>
    <dgm:cxn modelId="{354EF347-7AB9-4D53-A261-7392268A0D08}" type="presOf" srcId="{7C86C84C-643F-4587-A27D-FCCFC5A04AF4}" destId="{9AB05800-70D2-45DE-B94F-D10648BF8426}" srcOrd="0" destOrd="4" presId="urn:microsoft.com/office/officeart/2005/8/layout/venn3"/>
    <dgm:cxn modelId="{0199BE49-A0BB-4567-BBC3-0B5495C42286}" srcId="{E346CD75-6B6F-4ED6-9889-91FA45E5212B}" destId="{FFEA0606-046A-481C-A738-393AC16B949C}" srcOrd="2" destOrd="0" parTransId="{7FDB9FCE-DC4F-4D5E-8C95-A6E2DEE48ADC}" sibTransId="{86B28A15-ADC7-43A3-B9E6-BD0FDB297CE0}"/>
    <dgm:cxn modelId="{47EFEB4B-F77B-424B-A88C-BE1F84EC3AB6}" type="presOf" srcId="{7220112F-E59A-4903-8F3E-87E3F93E2C82}" destId="{9AB05800-70D2-45DE-B94F-D10648BF8426}" srcOrd="0" destOrd="6" presId="urn:microsoft.com/office/officeart/2005/8/layout/venn3"/>
    <dgm:cxn modelId="{8A9FED6B-9988-4596-B309-B238B9687886}" srcId="{E346CD75-6B6F-4ED6-9889-91FA45E5212B}" destId="{0C9F6189-81FF-49DF-A3E5-4150CDF4DB64}" srcOrd="4" destOrd="0" parTransId="{1C4C7FB2-E080-4B6B-80C6-C6C905006F33}" sibTransId="{34A560C3-1006-4C4E-B12A-47554EC955F5}"/>
    <dgm:cxn modelId="{503B9950-6E56-4F89-BF44-AE0B8B271796}" type="presOf" srcId="{FFEA0606-046A-481C-A738-393AC16B949C}" destId="{C0C91E87-C614-47EA-9CB4-853BC06C89C6}" srcOrd="0" destOrd="3" presId="urn:microsoft.com/office/officeart/2005/8/layout/venn3"/>
    <dgm:cxn modelId="{FDE44952-11A7-4281-B1B8-43E2717D5A58}" srcId="{E346CD75-6B6F-4ED6-9889-91FA45E5212B}" destId="{352B5CE1-A936-4E80-A0D2-2AAF328C09D7}" srcOrd="1" destOrd="0" parTransId="{25C07042-7866-4230-988E-CAFF424F3FD9}" sibTransId="{6D26B68F-6580-41F6-81AC-05B23AEF8A1B}"/>
    <dgm:cxn modelId="{2C85C379-3961-4DB0-8C99-A4351B1F3214}" srcId="{CAE3DE7D-B402-42F5-A478-F73C2BA67384}" destId="{8500ED28-5050-4B63-A77F-E7F5705E3126}" srcOrd="3" destOrd="0" parTransId="{4F7C0EE5-1C00-44FF-83FF-FAC9C4CDE669}" sibTransId="{EA41BB61-3C87-460E-898D-4AF8764A7BA8}"/>
    <dgm:cxn modelId="{35FFDA59-CBB4-4CEB-A572-A114222D3DC9}" srcId="{94B434AA-05D7-47A0-8BC0-DB94C5C1970B}" destId="{B7977845-4490-4125-AF12-DAEFD1ABBF34}" srcOrd="1" destOrd="0" parTransId="{BCFC95C9-1BF6-4848-89C9-16B618A2761F}" sibTransId="{AEE05644-39DF-4B97-A0B3-499182F59C2E}"/>
    <dgm:cxn modelId="{F78A237C-9456-459D-93DC-D0565B877F67}" srcId="{E346CD75-6B6F-4ED6-9889-91FA45E5212B}" destId="{B7441175-33BF-4391-8C1C-3D348113F4BF}" srcOrd="3" destOrd="0" parTransId="{593D375F-5FCC-4117-9667-B1B8A2077370}" sibTransId="{4EF07DB4-F138-4A26-A158-87C25110D159}"/>
    <dgm:cxn modelId="{D1307A7F-E88C-4F0E-BABA-DC9856A9F1BF}" srcId="{94B434AA-05D7-47A0-8BC0-DB94C5C1970B}" destId="{7C86C84C-643F-4587-A27D-FCCFC5A04AF4}" srcOrd="3" destOrd="0" parTransId="{AED1B2A7-C273-4D81-8637-B09B6680F7F8}" sibTransId="{60DA3DD0-7652-4827-BFDE-F8691B515B83}"/>
    <dgm:cxn modelId="{3DA8BB8B-9AB3-4D74-89E2-3F702A93FB21}" type="presOf" srcId="{12316AF0-97CC-4F07-93F0-2049BFB5FB74}" destId="{E0AD11E1-2F49-4104-A9D5-BDA3822E721C}" srcOrd="0" destOrd="1" presId="urn:microsoft.com/office/officeart/2005/8/layout/venn3"/>
    <dgm:cxn modelId="{568B9B93-F609-4CE8-8FFF-4E402788743E}" type="presOf" srcId="{E011C88F-896C-480B-A7C0-A7A9AB5B7D46}" destId="{9AB05800-70D2-45DE-B94F-D10648BF8426}" srcOrd="0" destOrd="5" presId="urn:microsoft.com/office/officeart/2005/8/layout/venn3"/>
    <dgm:cxn modelId="{8A161D94-1FE3-4E9F-AF06-2758000F39DD}" type="presOf" srcId="{94B434AA-05D7-47A0-8BC0-DB94C5C1970B}" destId="{9AB05800-70D2-45DE-B94F-D10648BF8426}" srcOrd="0" destOrd="0" presId="urn:microsoft.com/office/officeart/2005/8/layout/venn3"/>
    <dgm:cxn modelId="{061F0697-5C1C-4D94-8BD1-1BBE447AF9E1}" type="presOf" srcId="{1AB40638-7882-4D9F-8D1B-AAA31DF542BA}" destId="{E0AD11E1-2F49-4104-A9D5-BDA3822E721C}" srcOrd="0" destOrd="0" presId="urn:microsoft.com/office/officeart/2005/8/layout/venn3"/>
    <dgm:cxn modelId="{651C2799-8D36-46A7-8825-9EF5E4FEF245}" srcId="{CAE3DE7D-B402-42F5-A478-F73C2BA67384}" destId="{E0C62A7D-3FC0-43E8-A7E3-C233A1FE3914}" srcOrd="1" destOrd="0" parTransId="{973A38FB-6ACE-4C94-9B55-29B34ED6F1FA}" sibTransId="{E70CA86B-3EBF-4674-BEF1-74514A6A897A}"/>
    <dgm:cxn modelId="{FCAEEB99-A045-4C1B-8722-8DCB4BE5E125}" type="presOf" srcId="{A482A22A-4F7A-4844-B097-3AFD6AE4CFC1}" destId="{A0940795-5BDA-496E-84B3-991BFDC29801}" srcOrd="0" destOrd="0" presId="urn:microsoft.com/office/officeart/2005/8/layout/venn3"/>
    <dgm:cxn modelId="{948D8CA5-6F19-4D91-82B6-A29619B9D9B2}" type="presOf" srcId="{E346CD75-6B6F-4ED6-9889-91FA45E5212B}" destId="{C0C91E87-C614-47EA-9CB4-853BC06C89C6}" srcOrd="0" destOrd="0" presId="urn:microsoft.com/office/officeart/2005/8/layout/venn3"/>
    <dgm:cxn modelId="{A78B89AB-4A4A-498A-AC89-D06B1A97EE15}" type="presOf" srcId="{352B5CE1-A936-4E80-A0D2-2AAF328C09D7}" destId="{C0C91E87-C614-47EA-9CB4-853BC06C89C6}" srcOrd="0" destOrd="2" presId="urn:microsoft.com/office/officeart/2005/8/layout/venn3"/>
    <dgm:cxn modelId="{D70153AF-DB35-483A-AF0E-85209A7C3570}" srcId="{1AB40638-7882-4D9F-8D1B-AAA31DF542BA}" destId="{12316AF0-97CC-4F07-93F0-2049BFB5FB74}" srcOrd="0" destOrd="0" parTransId="{042C5ED7-514B-4D50-904E-BE364451AF7B}" sibTransId="{18970EC3-4FCB-456D-9879-431F19B7EDD0}"/>
    <dgm:cxn modelId="{40F935B0-98FE-400C-96F6-FFCFDD8C9418}" type="presOf" srcId="{60D95613-EA05-427F-8A60-FF8D238F4664}" destId="{E0AD11E1-2F49-4104-A9D5-BDA3822E721C}" srcOrd="0" destOrd="5" presId="urn:microsoft.com/office/officeart/2005/8/layout/venn3"/>
    <dgm:cxn modelId="{C07986B2-F414-4870-AF92-5153093363C2}" type="presOf" srcId="{FC9E8560-A74F-4DF1-ACD3-D4634B81EDE8}" destId="{9AB05800-70D2-45DE-B94F-D10648BF8426}" srcOrd="0" destOrd="1" presId="urn:microsoft.com/office/officeart/2005/8/layout/venn3"/>
    <dgm:cxn modelId="{34D516B7-4C83-42DE-AF23-FD8B0633737E}" srcId="{A482A22A-4F7A-4844-B097-3AFD6AE4CFC1}" destId="{1AB40638-7882-4D9F-8D1B-AAA31DF542BA}" srcOrd="3" destOrd="0" parTransId="{4BCC0F34-7A39-4035-B260-97CD351979A7}" sibTransId="{7DBDA410-7E51-4EB7-A7B6-7778A6D4286B}"/>
    <dgm:cxn modelId="{2D0130BA-0B6D-40F7-8FB3-F2A1EAA22C16}" srcId="{1AB40638-7882-4D9F-8D1B-AAA31DF542BA}" destId="{60D95613-EA05-427F-8A60-FF8D238F4664}" srcOrd="4" destOrd="0" parTransId="{3BBA1BAC-0C89-4014-960B-2267875FCFDE}" sibTransId="{C9393E07-4DDB-41E6-B281-610765BB3DA6}"/>
    <dgm:cxn modelId="{B1D975C0-0143-47F9-A1F5-0EB427D00AC9}" srcId="{E346CD75-6B6F-4ED6-9889-91FA45E5212B}" destId="{8647DEF8-CC1B-4430-8B37-422491CC3428}" srcOrd="0" destOrd="0" parTransId="{6B5BD199-00A6-4575-9FC0-5023C3392AF6}" sibTransId="{00B2AAEB-66C1-4637-B726-770C2A39616B}"/>
    <dgm:cxn modelId="{1D4DA2C8-800C-44EA-BC3A-FDB6601958A7}" type="presOf" srcId="{8500ED28-5050-4B63-A77F-E7F5705E3126}" destId="{53D35DCF-674A-41C0-A960-A89FD5F6C042}" srcOrd="0" destOrd="4" presId="urn:microsoft.com/office/officeart/2005/8/layout/venn3"/>
    <dgm:cxn modelId="{70E89DCB-D266-4219-A329-89DB0D92D4E7}" type="presOf" srcId="{A4A21A21-254F-410A-B943-4069B0FD2775}" destId="{53D35DCF-674A-41C0-A960-A89FD5F6C042}" srcOrd="0" destOrd="1" presId="urn:microsoft.com/office/officeart/2005/8/layout/venn3"/>
    <dgm:cxn modelId="{AD3307CD-4922-40AA-9A76-78880B854C1B}" type="presOf" srcId="{F8A8D8EB-0D46-4223-AACC-AE572D4BEDE0}" destId="{C0C91E87-C614-47EA-9CB4-853BC06C89C6}" srcOrd="0" destOrd="6" presId="urn:microsoft.com/office/officeart/2005/8/layout/venn3"/>
    <dgm:cxn modelId="{3F525DCD-01E0-47A7-806B-6AEE9585D603}" type="presOf" srcId="{E0C62A7D-3FC0-43E8-A7E3-C233A1FE3914}" destId="{53D35DCF-674A-41C0-A960-A89FD5F6C042}" srcOrd="0" destOrd="2" presId="urn:microsoft.com/office/officeart/2005/8/layout/venn3"/>
    <dgm:cxn modelId="{1D3C19D1-E63C-4E4A-8430-B2650A119AA0}" srcId="{94B434AA-05D7-47A0-8BC0-DB94C5C1970B}" destId="{E011C88F-896C-480B-A7C0-A7A9AB5B7D46}" srcOrd="4" destOrd="0" parTransId="{62F195D8-FF07-468C-AFF4-E0210D2D1752}" sibTransId="{992D8973-6BF4-4581-AE5F-701977E23714}"/>
    <dgm:cxn modelId="{1E4399D2-FE17-4BAE-AE47-3FCB5E4DAB4C}" srcId="{1AB40638-7882-4D9F-8D1B-AAA31DF542BA}" destId="{4270D7A5-48D5-4812-833A-B5D3F54724BC}" srcOrd="1" destOrd="0" parTransId="{061875B5-3CF5-4FC5-83C8-484B250C45A5}" sibTransId="{4ED200A9-7CA2-459A-A3B4-1EB59F2F2D79}"/>
    <dgm:cxn modelId="{A74984D3-C20B-4CCA-9674-EA67A9FF6355}" srcId="{1AB40638-7882-4D9F-8D1B-AAA31DF542BA}" destId="{ECEA1176-03AD-4037-B41B-85017E235759}" srcOrd="2" destOrd="0" parTransId="{B09343A0-DDBD-49A5-A4F2-D7D940F12AEB}" sibTransId="{DE41A979-9CDD-4F5E-9C21-ED96B0E889B1}"/>
    <dgm:cxn modelId="{C46217DC-4064-4551-B7E5-8C0768E6F00A}" srcId="{A482A22A-4F7A-4844-B097-3AFD6AE4CFC1}" destId="{CAE3DE7D-B402-42F5-A478-F73C2BA67384}" srcOrd="2" destOrd="0" parTransId="{1A0ED3C0-5857-4488-9C2A-19A04E5966A3}" sibTransId="{276699C9-1722-4441-8DEF-EFD176FF29A1}"/>
    <dgm:cxn modelId="{4E4B8FE0-9125-40DC-B567-5CA053D10283}" type="presOf" srcId="{3B4BCF51-69F2-4721-B033-C52F57AAED25}" destId="{9AB05800-70D2-45DE-B94F-D10648BF8426}" srcOrd="0" destOrd="3" presId="urn:microsoft.com/office/officeart/2005/8/layout/venn3"/>
    <dgm:cxn modelId="{69B4C7E3-30C7-4388-8C31-3F60A1530BD7}" type="presOf" srcId="{ECEA1176-03AD-4037-B41B-85017E235759}" destId="{E0AD11E1-2F49-4104-A9D5-BDA3822E721C}" srcOrd="0" destOrd="3" presId="urn:microsoft.com/office/officeart/2005/8/layout/venn3"/>
    <dgm:cxn modelId="{543A21EB-1383-4E0F-8E71-C0057CE474B0}" type="presOf" srcId="{1638C7B5-6412-49DD-B695-0A5178ACB93B}" destId="{E0AD11E1-2F49-4104-A9D5-BDA3822E721C}" srcOrd="0" destOrd="4" presId="urn:microsoft.com/office/officeart/2005/8/layout/venn3"/>
    <dgm:cxn modelId="{4B023FF8-2100-48DA-B33B-55E194334ABD}" type="presOf" srcId="{B7441175-33BF-4391-8C1C-3D348113F4BF}" destId="{C0C91E87-C614-47EA-9CB4-853BC06C89C6}" srcOrd="0" destOrd="4" presId="urn:microsoft.com/office/officeart/2005/8/layout/venn3"/>
    <dgm:cxn modelId="{BEE436FD-68D0-4844-A015-4825DD97CA8A}" srcId="{94B434AA-05D7-47A0-8BC0-DB94C5C1970B}" destId="{7220112F-E59A-4903-8F3E-87E3F93E2C82}" srcOrd="5" destOrd="0" parTransId="{B9C5F9A5-735E-497D-8D73-42E08B03D962}" sibTransId="{B03ECAF0-147B-4355-8D0D-E908F1A5EF79}"/>
    <dgm:cxn modelId="{B432E67D-9C68-4D73-B0A0-0E15FD098B4C}" type="presParOf" srcId="{A0940795-5BDA-496E-84B3-991BFDC29801}" destId="{C0C91E87-C614-47EA-9CB4-853BC06C89C6}" srcOrd="0" destOrd="0" presId="urn:microsoft.com/office/officeart/2005/8/layout/venn3"/>
    <dgm:cxn modelId="{F4D6B3A2-1D71-4816-B801-5B53D017E8C1}" type="presParOf" srcId="{A0940795-5BDA-496E-84B3-991BFDC29801}" destId="{51352A5A-FA41-4329-A997-0D0DFA753F7B}" srcOrd="1" destOrd="0" presId="urn:microsoft.com/office/officeart/2005/8/layout/venn3"/>
    <dgm:cxn modelId="{5E2C0474-CBCF-4DF7-BC6C-7D29EAF2A55C}" type="presParOf" srcId="{A0940795-5BDA-496E-84B3-991BFDC29801}" destId="{9AB05800-70D2-45DE-B94F-D10648BF8426}" srcOrd="2" destOrd="0" presId="urn:microsoft.com/office/officeart/2005/8/layout/venn3"/>
    <dgm:cxn modelId="{CA6C8D89-388E-46F7-8AC0-F624DA4CD4A4}" type="presParOf" srcId="{A0940795-5BDA-496E-84B3-991BFDC29801}" destId="{7EADC03D-CA7E-44E0-8B86-6049C693154C}" srcOrd="3" destOrd="0" presId="urn:microsoft.com/office/officeart/2005/8/layout/venn3"/>
    <dgm:cxn modelId="{744DEBBA-BCC0-432D-8CAF-627C2C5AE2D4}" type="presParOf" srcId="{A0940795-5BDA-496E-84B3-991BFDC29801}" destId="{53D35DCF-674A-41C0-A960-A89FD5F6C042}" srcOrd="4" destOrd="0" presId="urn:microsoft.com/office/officeart/2005/8/layout/venn3"/>
    <dgm:cxn modelId="{445805AA-DA85-46A8-917D-F9C4B3851239}" type="presParOf" srcId="{A0940795-5BDA-496E-84B3-991BFDC29801}" destId="{3B22585D-78AB-4597-A752-691640866C27}" srcOrd="5" destOrd="0" presId="urn:microsoft.com/office/officeart/2005/8/layout/venn3"/>
    <dgm:cxn modelId="{507B069D-E02F-4AAC-9B60-E4D373329A8B}" type="presParOf" srcId="{A0940795-5BDA-496E-84B3-991BFDC29801}" destId="{E0AD11E1-2F49-4104-A9D5-BDA3822E721C}"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03A1CA-3EBC-4B9C-9AA3-6CECA2084ECF}" type="doc">
      <dgm:prSet loTypeId="urn:microsoft.com/office/officeart/2024/layout/BulletTimeline" loCatId="process" qsTypeId="urn:microsoft.com/office/officeart/2005/8/quickstyle/simple5" qsCatId="simple" csTypeId="urn:microsoft.com/office/officeart/2005/8/colors/accent6_1" csCatId="accent6" phldr="1"/>
      <dgm:spPr/>
      <dgm:t>
        <a:bodyPr/>
        <a:lstStyle/>
        <a:p>
          <a:endParaRPr lang="en-US"/>
        </a:p>
      </dgm:t>
    </dgm:pt>
    <dgm:pt modelId="{075F1F32-9377-43F9-9568-CE1306956100}">
      <dgm:prSet phldrT="Add an event" phldr="0"/>
      <dgm:spPr/>
      <dgm:t>
        <a:bodyPr/>
        <a:lstStyle/>
        <a:p>
          <a:pPr>
            <a:defRPr b="1"/>
          </a:pPr>
          <a:r>
            <a:rPr lang="en-US">
              <a:solidFill>
                <a:schemeClr val="bg1">
                  <a:lumMod val="95000"/>
                </a:schemeClr>
              </a:solidFill>
            </a:rPr>
            <a:t>Wildfire Event </a:t>
          </a:r>
        </a:p>
      </dgm:t>
    </dgm:pt>
    <dgm:pt modelId="{E71CA896-A4A2-4F4C-BF51-CE18B020D4C2}" type="parTrans" cxnId="{443B0769-E220-4ACC-A608-21203D3AC303}">
      <dgm:prSet/>
      <dgm:spPr/>
      <dgm:t>
        <a:bodyPr/>
        <a:lstStyle/>
        <a:p>
          <a:endParaRPr lang="en-US"/>
        </a:p>
      </dgm:t>
    </dgm:pt>
    <dgm:pt modelId="{833386F2-5560-404E-9407-11169A355B65}" type="sibTrans" cxnId="{443B0769-E220-4ACC-A608-21203D3AC303}">
      <dgm:prSet/>
      <dgm:spPr/>
      <dgm:t>
        <a:bodyPr/>
        <a:lstStyle/>
        <a:p>
          <a:endParaRPr lang="en-US"/>
        </a:p>
      </dgm:t>
    </dgm:pt>
    <dgm:pt modelId="{F780D60E-7A0C-4BE8-B6E8-6C4A580E468C}">
      <dgm:prSet phldrT="Write a description of the significance of this event" phldr="0"/>
      <dgm:spPr/>
      <dgm:t>
        <a:bodyPr/>
        <a:lstStyle/>
        <a:p>
          <a:r>
            <a:rPr lang="en-US">
              <a:solidFill>
                <a:schemeClr val="bg1">
                  <a:lumMod val="95000"/>
                </a:schemeClr>
              </a:solidFill>
            </a:rPr>
            <a:t>Pine Gulch Fire burns ~140,000 acres in eastern Colorado</a:t>
          </a:r>
        </a:p>
      </dgm:t>
    </dgm:pt>
    <dgm:pt modelId="{A6CB61E2-D706-4198-BBC3-4081EDEFECBE}" type="parTrans" cxnId="{73A3EB37-F3A5-4BC2-BC63-AD13F5D27B9C}">
      <dgm:prSet/>
      <dgm:spPr/>
      <dgm:t>
        <a:bodyPr/>
        <a:lstStyle/>
        <a:p>
          <a:endParaRPr lang="en-US"/>
        </a:p>
      </dgm:t>
    </dgm:pt>
    <dgm:pt modelId="{62D23F4F-5EED-4795-A06C-9ECA1069E69C}" type="sibTrans" cxnId="{73A3EB37-F3A5-4BC2-BC63-AD13F5D27B9C}">
      <dgm:prSet/>
      <dgm:spPr/>
      <dgm:t>
        <a:bodyPr/>
        <a:lstStyle/>
        <a:p>
          <a:endParaRPr lang="en-US"/>
        </a:p>
      </dgm:t>
    </dgm:pt>
    <dgm:pt modelId="{C44EF346-56CC-4107-BFD8-12A5E77628B7}">
      <dgm:prSet phldrT="Add an event" phldr="0"/>
      <dgm:spPr/>
      <dgm:t>
        <a:bodyPr/>
        <a:lstStyle/>
        <a:p>
          <a:pPr>
            <a:defRPr b="1"/>
          </a:pPr>
          <a:r>
            <a:rPr lang="en-US">
              <a:solidFill>
                <a:schemeClr val="bg1">
                  <a:lumMod val="95000"/>
                </a:schemeClr>
              </a:solidFill>
            </a:rPr>
            <a:t>Imagery Acquired</a:t>
          </a:r>
        </a:p>
      </dgm:t>
    </dgm:pt>
    <dgm:pt modelId="{25B4D020-9268-465F-8377-C9C8A38D33D8}" type="parTrans" cxnId="{66DA8B52-2BA8-4EEB-ADF4-313124A89502}">
      <dgm:prSet/>
      <dgm:spPr/>
      <dgm:t>
        <a:bodyPr/>
        <a:lstStyle/>
        <a:p>
          <a:endParaRPr lang="en-US"/>
        </a:p>
      </dgm:t>
    </dgm:pt>
    <dgm:pt modelId="{5D6D4DA3-AEEB-40BF-8964-E7854CF3BEDC}" type="sibTrans" cxnId="{66DA8B52-2BA8-4EEB-ADF4-313124A89502}">
      <dgm:prSet/>
      <dgm:spPr/>
      <dgm:t>
        <a:bodyPr/>
        <a:lstStyle/>
        <a:p>
          <a:endParaRPr lang="en-US"/>
        </a:p>
      </dgm:t>
    </dgm:pt>
    <dgm:pt modelId="{6BA96359-BF56-478C-9FC5-2B4A9DAE8D87}">
      <dgm:prSet phldrT="Write a description of the significance of this event" phldr="0"/>
      <dgm:spPr/>
      <dgm:t>
        <a:bodyPr/>
        <a:lstStyle/>
        <a:p>
          <a:r>
            <a:rPr lang="en-US">
              <a:solidFill>
                <a:schemeClr val="bg1">
                  <a:lumMod val="95000"/>
                </a:schemeClr>
              </a:solidFill>
            </a:rPr>
            <a:t>Pre- and post-fire imagery is collected</a:t>
          </a:r>
        </a:p>
      </dgm:t>
    </dgm:pt>
    <dgm:pt modelId="{7F634737-8A7B-418F-BE6E-7589F51C34B3}" type="parTrans" cxnId="{995C84B1-457A-4909-924D-52643B04CE0D}">
      <dgm:prSet/>
      <dgm:spPr/>
      <dgm:t>
        <a:bodyPr/>
        <a:lstStyle/>
        <a:p>
          <a:endParaRPr lang="en-US"/>
        </a:p>
      </dgm:t>
    </dgm:pt>
    <dgm:pt modelId="{10827D76-5D71-4044-A5E4-F8B90087F296}" type="sibTrans" cxnId="{995C84B1-457A-4909-924D-52643B04CE0D}">
      <dgm:prSet/>
      <dgm:spPr/>
      <dgm:t>
        <a:bodyPr/>
        <a:lstStyle/>
        <a:p>
          <a:endParaRPr lang="en-US"/>
        </a:p>
      </dgm:t>
    </dgm:pt>
    <dgm:pt modelId="{3A7FDE87-361D-442C-92DA-A46F4D6A5FB7}">
      <dgm:prSet phldrT="Add an event" phldr="0"/>
      <dgm:spPr/>
      <dgm:t>
        <a:bodyPr/>
        <a:lstStyle/>
        <a:p>
          <a:pPr>
            <a:defRPr b="1"/>
          </a:pPr>
          <a:r>
            <a:rPr lang="en-US">
              <a:solidFill>
                <a:schemeClr val="bg1">
                  <a:lumMod val="95000"/>
                </a:schemeClr>
              </a:solidFill>
            </a:rPr>
            <a:t>Burn Scars Detected</a:t>
          </a:r>
        </a:p>
      </dgm:t>
    </dgm:pt>
    <dgm:pt modelId="{BFDD71ED-B85B-4CD4-92A7-DB1A2CEF415F}" type="parTrans" cxnId="{83996E17-774C-45A2-80FA-2111F599F4FD}">
      <dgm:prSet/>
      <dgm:spPr/>
      <dgm:t>
        <a:bodyPr/>
        <a:lstStyle/>
        <a:p>
          <a:endParaRPr lang="en-US"/>
        </a:p>
      </dgm:t>
    </dgm:pt>
    <dgm:pt modelId="{AECE15E7-0C0F-454A-AA49-DB7F2D2ACE24}" type="sibTrans" cxnId="{83996E17-774C-45A2-80FA-2111F599F4FD}">
      <dgm:prSet/>
      <dgm:spPr/>
      <dgm:t>
        <a:bodyPr/>
        <a:lstStyle/>
        <a:p>
          <a:endParaRPr lang="en-US"/>
        </a:p>
      </dgm:t>
    </dgm:pt>
    <dgm:pt modelId="{9C090F40-28FE-40B0-A56C-C963D500428B}">
      <dgm:prSet phldrT="Write a description of the significance of this event" phldr="0"/>
      <dgm:spPr/>
      <dgm:t>
        <a:bodyPr/>
        <a:lstStyle/>
        <a:p>
          <a:r>
            <a:rPr lang="en-US">
              <a:solidFill>
                <a:schemeClr val="bg1">
                  <a:lumMod val="95000"/>
                </a:schemeClr>
              </a:solidFill>
            </a:rPr>
            <a:t>Raster analysis identifies burned areas</a:t>
          </a:r>
        </a:p>
      </dgm:t>
    </dgm:pt>
    <dgm:pt modelId="{65504AD7-B2EF-4264-B8CB-C7AA7EA2C79A}" type="parTrans" cxnId="{1E2E410E-13ED-4BA7-81D9-2106FB156590}">
      <dgm:prSet/>
      <dgm:spPr/>
      <dgm:t>
        <a:bodyPr/>
        <a:lstStyle/>
        <a:p>
          <a:endParaRPr lang="en-US"/>
        </a:p>
      </dgm:t>
    </dgm:pt>
    <dgm:pt modelId="{466C0898-FA0A-49FC-90DC-C007F084E731}" type="sibTrans" cxnId="{1E2E410E-13ED-4BA7-81D9-2106FB156590}">
      <dgm:prSet/>
      <dgm:spPr/>
      <dgm:t>
        <a:bodyPr/>
        <a:lstStyle/>
        <a:p>
          <a:endParaRPr lang="en-US"/>
        </a:p>
      </dgm:t>
    </dgm:pt>
    <dgm:pt modelId="{FABA098E-CC50-4AEF-9B64-04BCB37830C6}">
      <dgm:prSet phldrT="Add an event" phldr="0"/>
      <dgm:spPr/>
      <dgm:t>
        <a:bodyPr/>
        <a:lstStyle/>
        <a:p>
          <a:pPr>
            <a:defRPr b="1"/>
          </a:pPr>
          <a:r>
            <a:rPr lang="en-US">
              <a:solidFill>
                <a:schemeClr val="bg1">
                  <a:lumMod val="95000"/>
                </a:schemeClr>
              </a:solidFill>
            </a:rPr>
            <a:t>Burn Extent Mapped</a:t>
          </a:r>
        </a:p>
      </dgm:t>
    </dgm:pt>
    <dgm:pt modelId="{1020C0D2-1FCD-4595-ABB6-41C22125986F}" type="parTrans" cxnId="{E57B8AC4-55A2-4FD2-B5B3-9627D04122DC}">
      <dgm:prSet/>
      <dgm:spPr/>
      <dgm:t>
        <a:bodyPr/>
        <a:lstStyle/>
        <a:p>
          <a:endParaRPr lang="en-US"/>
        </a:p>
      </dgm:t>
    </dgm:pt>
    <dgm:pt modelId="{99EF3483-BA77-4667-B24D-618564A0D045}" type="sibTrans" cxnId="{E57B8AC4-55A2-4FD2-B5B3-9627D04122DC}">
      <dgm:prSet/>
      <dgm:spPr/>
      <dgm:t>
        <a:bodyPr/>
        <a:lstStyle/>
        <a:p>
          <a:endParaRPr lang="en-US"/>
        </a:p>
      </dgm:t>
    </dgm:pt>
    <dgm:pt modelId="{B5815A63-2E6D-4800-AFE6-F05EF6980C40}">
      <dgm:prSet phldrT="Write a description of the significance of this event" phldr="0"/>
      <dgm:spPr/>
      <dgm:t>
        <a:bodyPr/>
        <a:lstStyle/>
        <a:p>
          <a:r>
            <a:rPr lang="en-US">
              <a:solidFill>
                <a:schemeClr val="bg1">
                  <a:lumMod val="95000"/>
                </a:schemeClr>
              </a:solidFill>
            </a:rPr>
            <a:t>Custom analytics define the full burn footprint</a:t>
          </a:r>
        </a:p>
      </dgm:t>
    </dgm:pt>
    <dgm:pt modelId="{FDC7F770-A378-4B6B-8990-63DCD60E793D}" type="parTrans" cxnId="{44880D97-3480-405A-9C9C-ECC2F4578022}">
      <dgm:prSet/>
      <dgm:spPr/>
      <dgm:t>
        <a:bodyPr/>
        <a:lstStyle/>
        <a:p>
          <a:endParaRPr lang="en-US"/>
        </a:p>
      </dgm:t>
    </dgm:pt>
    <dgm:pt modelId="{BAF6FA38-7366-44C8-B45E-655D67B64B63}" type="sibTrans" cxnId="{44880D97-3480-405A-9C9C-ECC2F4578022}">
      <dgm:prSet/>
      <dgm:spPr/>
      <dgm:t>
        <a:bodyPr/>
        <a:lstStyle/>
        <a:p>
          <a:endParaRPr lang="en-US"/>
        </a:p>
      </dgm:t>
    </dgm:pt>
    <dgm:pt modelId="{9885F4BC-6433-4DFA-B17D-B69B0BDD0FF6}">
      <dgm:prSet phldrT="Add an event" phldr="0"/>
      <dgm:spPr/>
      <dgm:t>
        <a:bodyPr/>
        <a:lstStyle/>
        <a:p>
          <a:pPr>
            <a:defRPr b="1"/>
          </a:pPr>
          <a:r>
            <a:rPr lang="en-US">
              <a:solidFill>
                <a:schemeClr val="bg1">
                  <a:lumMod val="95000"/>
                </a:schemeClr>
              </a:solidFill>
            </a:rPr>
            <a:t>At-Risk Infrastructure Identified</a:t>
          </a:r>
        </a:p>
      </dgm:t>
    </dgm:pt>
    <dgm:pt modelId="{6F10A3CC-D256-48A3-8D0F-132DE7F507CE}" type="parTrans" cxnId="{836C420D-234A-4638-AF00-28B67740784B}">
      <dgm:prSet/>
      <dgm:spPr/>
      <dgm:t>
        <a:bodyPr/>
        <a:lstStyle/>
        <a:p>
          <a:endParaRPr lang="en-US"/>
        </a:p>
      </dgm:t>
    </dgm:pt>
    <dgm:pt modelId="{2DE746AA-EFC4-4327-9A1B-A0267B7700F5}" type="sibTrans" cxnId="{836C420D-234A-4638-AF00-28B67740784B}">
      <dgm:prSet/>
      <dgm:spPr/>
      <dgm:t>
        <a:bodyPr/>
        <a:lstStyle/>
        <a:p>
          <a:endParaRPr lang="en-US"/>
        </a:p>
      </dgm:t>
    </dgm:pt>
    <dgm:pt modelId="{A83A6295-D665-4B67-A2ED-A617E9468605}">
      <dgm:prSet phldrT="Write a description of the significance of this event" phldr="0"/>
      <dgm:spPr/>
      <dgm:t>
        <a:bodyPr/>
        <a:lstStyle/>
        <a:p>
          <a:r>
            <a:rPr lang="en-US">
              <a:solidFill>
                <a:schemeClr val="bg1">
                  <a:lumMod val="95000"/>
                </a:schemeClr>
              </a:solidFill>
            </a:rPr>
            <a:t>Spatial analysis highlights oil and gas sites vulnerable to landslides</a:t>
          </a:r>
        </a:p>
      </dgm:t>
    </dgm:pt>
    <dgm:pt modelId="{25F9E5E9-3E17-4948-AF62-CECFD5C73150}" type="parTrans" cxnId="{29A1E4A0-0F81-41D2-8C8B-21B81359F2E9}">
      <dgm:prSet/>
      <dgm:spPr/>
      <dgm:t>
        <a:bodyPr/>
        <a:lstStyle/>
        <a:p>
          <a:endParaRPr lang="en-US"/>
        </a:p>
      </dgm:t>
    </dgm:pt>
    <dgm:pt modelId="{7DB5D974-8AF4-4486-A2F3-5B631CDA2806}" type="sibTrans" cxnId="{29A1E4A0-0F81-41D2-8C8B-21B81359F2E9}">
      <dgm:prSet/>
      <dgm:spPr/>
      <dgm:t>
        <a:bodyPr/>
        <a:lstStyle/>
        <a:p>
          <a:endParaRPr lang="en-US"/>
        </a:p>
      </dgm:t>
    </dgm:pt>
    <dgm:pt modelId="{2EE7810C-5453-4F69-B34D-A6729511EA91}">
      <dgm:prSet phldrT="Write a description of the significance of this event" phldr="0"/>
      <dgm:spPr/>
      <dgm:t>
        <a:bodyPr/>
        <a:lstStyle/>
        <a:p>
          <a:pPr>
            <a:defRPr b="1"/>
          </a:pPr>
          <a:r>
            <a:rPr lang="en-US">
              <a:solidFill>
                <a:schemeClr val="bg1">
                  <a:lumMod val="95000"/>
                </a:schemeClr>
              </a:solidFill>
            </a:rPr>
            <a:t>Inspection Work Orders Created</a:t>
          </a:r>
        </a:p>
      </dgm:t>
    </dgm:pt>
    <dgm:pt modelId="{52850B8C-A9DA-4A2D-9CE1-D2F805B48C39}" type="parTrans" cxnId="{FFDFC1AE-0822-4D56-B8B4-DDFA67FCE0B9}">
      <dgm:prSet/>
      <dgm:spPr/>
      <dgm:t>
        <a:bodyPr/>
        <a:lstStyle/>
        <a:p>
          <a:endParaRPr lang="en-US"/>
        </a:p>
      </dgm:t>
    </dgm:pt>
    <dgm:pt modelId="{53801E8E-AF80-4DAB-98EB-F811FB1B33A7}" type="sibTrans" cxnId="{FFDFC1AE-0822-4D56-B8B4-DDFA67FCE0B9}">
      <dgm:prSet/>
      <dgm:spPr/>
      <dgm:t>
        <a:bodyPr/>
        <a:lstStyle/>
        <a:p>
          <a:endParaRPr lang="en-US"/>
        </a:p>
      </dgm:t>
    </dgm:pt>
    <dgm:pt modelId="{478B7F21-DE45-469E-9CBB-4CFDA0FB1819}">
      <dgm:prSet phldrT="Write a description of the significance of this event" phldr="0"/>
      <dgm:spPr/>
      <dgm:t>
        <a:bodyPr/>
        <a:lstStyle/>
        <a:p>
          <a:r>
            <a:rPr lang="en-US">
              <a:solidFill>
                <a:schemeClr val="bg1">
                  <a:lumMod val="95000"/>
                </a:schemeClr>
              </a:solidFill>
            </a:rPr>
            <a:t>Field crews are assigned to assess damage and risk</a:t>
          </a:r>
        </a:p>
      </dgm:t>
    </dgm:pt>
    <dgm:pt modelId="{4ECA1A6E-EB5F-4AE5-BE72-C81A2394056F}" type="parTrans" cxnId="{8786FF71-279F-430C-99FE-8608AD084EC2}">
      <dgm:prSet/>
      <dgm:spPr/>
      <dgm:t>
        <a:bodyPr/>
        <a:lstStyle/>
        <a:p>
          <a:endParaRPr lang="en-US"/>
        </a:p>
      </dgm:t>
    </dgm:pt>
    <dgm:pt modelId="{5719FAC4-857E-4AB7-BDB3-53BDDCE705DD}" type="sibTrans" cxnId="{8786FF71-279F-430C-99FE-8608AD084EC2}">
      <dgm:prSet/>
      <dgm:spPr/>
      <dgm:t>
        <a:bodyPr/>
        <a:lstStyle/>
        <a:p>
          <a:endParaRPr lang="en-US"/>
        </a:p>
      </dgm:t>
    </dgm:pt>
    <dgm:pt modelId="{F4A3D2C7-9061-4A4C-85DB-81B62B769BD3}" type="pres">
      <dgm:prSet presAssocID="{BB03A1CA-3EBC-4B9C-9AA3-6CECA2084ECF}" presName="root" presStyleCnt="0">
        <dgm:presLayoutVars>
          <dgm:dir/>
          <dgm:animLvl val="lvl"/>
        </dgm:presLayoutVars>
      </dgm:prSet>
      <dgm:spPr/>
    </dgm:pt>
    <dgm:pt modelId="{DFC579A9-F131-40E8-A18A-CBE5CB9CBE0D}" type="pres">
      <dgm:prSet presAssocID="{BB03A1CA-3EBC-4B9C-9AA3-6CECA2084ECF}" presName="divider" presStyleCnt="0"/>
      <dgm:spPr/>
    </dgm:pt>
    <dgm:pt modelId="{4A28E815-8983-435F-ACE7-7D5BF5584C25}" type="pres">
      <dgm:prSet presAssocID="{BB03A1CA-3EBC-4B9C-9AA3-6CECA2084ECF}" presName="rectBar" presStyleLbl="dkBgShp" presStyleIdx="0" presStyleCnt="8"/>
      <dgm:spPr>
        <a:gradFill rotWithShape="0">
          <a:gsLst>
            <a:gs pos="0">
              <a:schemeClr val="accent6">
                <a:tint val="76000"/>
              </a:schemeClr>
            </a:gs>
            <a:gs pos="100000">
              <a:schemeClr val="accent6">
                <a:tint val="76000"/>
              </a:schemeClr>
            </a:gs>
          </a:gsLst>
          <a:lin ang="0" scaled="0"/>
        </a:gradFill>
        <a:ln>
          <a:noFill/>
        </a:ln>
        <a:effectLst>
          <a:outerShdw blurRad="57150" dist="19050" dir="5400000" algn="ctr" rotWithShape="0">
            <a:srgbClr val="000000">
              <a:alpha val="63000"/>
            </a:srgbClr>
          </a:outerShdw>
        </a:effectLst>
      </dgm:spPr>
    </dgm:pt>
    <dgm:pt modelId="{AB06F570-FDE6-4C03-93A7-A8FE7CC0D138}" type="pres">
      <dgm:prSet presAssocID="{BB03A1CA-3EBC-4B9C-9AA3-6CECA2084ECF}" presName="chevronArrow" presStyleLbl="dkBgShp" presStyleIdx="1" presStyleCnt="8"/>
      <dgm:spPr>
        <a:gradFill rotWithShape="0">
          <a:gsLst>
            <a:gs pos="0">
              <a:schemeClr val="accent6">
                <a:tint val="76000"/>
              </a:schemeClr>
            </a:gs>
            <a:gs pos="100000">
              <a:schemeClr val="accent6">
                <a:tint val="76000"/>
              </a:schemeClr>
            </a:gs>
          </a:gsLst>
          <a:lin ang="0" scaled="0"/>
        </a:gradFill>
        <a:ln>
          <a:noFill/>
        </a:ln>
        <a:effectLst>
          <a:outerShdw blurRad="57150" dist="19050" dir="5400000" algn="ctr" rotWithShape="0">
            <a:srgbClr val="000000">
              <a:alpha val="63000"/>
            </a:srgbClr>
          </a:outerShdw>
        </a:effectLst>
      </dgm:spPr>
    </dgm:pt>
    <dgm:pt modelId="{8EB8DDE4-54A8-4C5E-ADD9-79FCC356ED8D}" type="pres">
      <dgm:prSet presAssocID="{BB03A1CA-3EBC-4B9C-9AA3-6CECA2084ECF}" presName="nodes" presStyleCnt="0">
        <dgm:presLayoutVars>
          <dgm:chMax/>
          <dgm:chPref/>
          <dgm:animLvl val="lvl"/>
        </dgm:presLayoutVars>
      </dgm:prSet>
      <dgm:spPr/>
    </dgm:pt>
    <dgm:pt modelId="{568E44DB-F28B-4B7E-A2A4-6CDDBA76435E}" type="pres">
      <dgm:prSet presAssocID="{075F1F32-9377-43F9-9568-CE1306956100}" presName="composite" presStyleCnt="0"/>
      <dgm:spPr/>
    </dgm:pt>
    <dgm:pt modelId="{E43BB622-AFB4-4477-816A-6AF1A41BFA2F}" type="pres">
      <dgm:prSet presAssocID="{075F1F32-9377-43F9-9568-CE1306956100}" presName="DropPinPlaceHolder" presStyleCnt="0"/>
      <dgm:spPr/>
    </dgm:pt>
    <dgm:pt modelId="{ED52D6D7-D9DC-4CED-B62D-9A472C986FC1}" type="pres">
      <dgm:prSet presAssocID="{075F1F32-9377-43F9-9568-CE1306956100}" presName="DropPin" presStyleLbl="alignNode1" presStyleIdx="0" presStyleCnt="6"/>
      <dgm:spPr/>
    </dgm:pt>
    <dgm:pt modelId="{DF02B9A3-0D64-45E9-AFAA-DCA5A1A994D7}" type="pres">
      <dgm:prSet presAssocID="{075F1F32-9377-43F9-9568-CE1306956100}" presName="Ellipse" presStyleLbl="fgAcc1" presStyleIdx="0" presStyleCnt="6"/>
      <dgm:spPr/>
    </dgm:pt>
    <dgm:pt modelId="{4F07697D-17F7-4B3A-85B4-E2BFA809695B}" type="pres">
      <dgm:prSet presAssocID="{075F1F32-9377-43F9-9568-CE1306956100}" presName="L2TextContainer" presStyleLbl="revTx" presStyleIdx="0" presStyleCnt="12">
        <dgm:presLayoutVars>
          <dgm:bulletEnabled val="1"/>
        </dgm:presLayoutVars>
      </dgm:prSet>
      <dgm:spPr/>
    </dgm:pt>
    <dgm:pt modelId="{8867E179-2385-4E0A-8A54-5E74BF56E9A6}" type="pres">
      <dgm:prSet presAssocID="{075F1F32-9377-43F9-9568-CE1306956100}" presName="L1TextContainer" presStyleLbl="revTx" presStyleIdx="1" presStyleCnt="12">
        <dgm:presLayoutVars>
          <dgm:chMax val="1"/>
          <dgm:chPref val="1"/>
          <dgm:bulletEnabled val="1"/>
        </dgm:presLayoutVars>
      </dgm:prSet>
      <dgm:spPr/>
    </dgm:pt>
    <dgm:pt modelId="{E291668E-7D9D-4B2B-B948-3655589ED7A2}" type="pres">
      <dgm:prSet presAssocID="{075F1F32-9377-43F9-9568-CE1306956100}" presName="ConnectLine" presStyleLbl="dkBgShp" presStyleIdx="2" presStyleCnt="8"/>
      <dgm:spPr/>
    </dgm:pt>
    <dgm:pt modelId="{3B2975BB-B05E-49F8-A884-9BEADFC57624}" type="pres">
      <dgm:prSet presAssocID="{075F1F32-9377-43F9-9568-CE1306956100}" presName="ConnectorPoint" presStyleCnt="0"/>
      <dgm:spPr/>
    </dgm:pt>
    <dgm:pt modelId="{7DD19198-7C2E-4C6C-81E5-133200EF946E}" type="pres">
      <dgm:prSet presAssocID="{075F1F32-9377-43F9-9568-CE1306956100}" presName="Bullet" presStyleLbl="lnNode1" presStyleIdx="0" presStyleCnt="6"/>
      <dgm:spPr/>
    </dgm:pt>
    <dgm:pt modelId="{F9E781B3-D60B-4488-A084-C49DC4DEAE70}" type="pres">
      <dgm:prSet presAssocID="{075F1F32-9377-43F9-9568-CE1306956100}" presName="EmptyPlaceHolder" presStyleCnt="0"/>
      <dgm:spPr/>
    </dgm:pt>
    <dgm:pt modelId="{3F217C42-618B-4D5A-9AF8-1AECE01655A9}" type="pres">
      <dgm:prSet presAssocID="{833386F2-5560-404E-9407-11169A355B65}" presName="spaceBetweenRectangles" presStyleCnt="0"/>
      <dgm:spPr/>
    </dgm:pt>
    <dgm:pt modelId="{5CDD88C3-3B16-4AAA-830C-192C736E8722}" type="pres">
      <dgm:prSet presAssocID="{C44EF346-56CC-4107-BFD8-12A5E77628B7}" presName="composite" presStyleCnt="0"/>
      <dgm:spPr/>
    </dgm:pt>
    <dgm:pt modelId="{BBF3A7FE-F1E3-45D4-9878-D01E0D90228E}" type="pres">
      <dgm:prSet presAssocID="{C44EF346-56CC-4107-BFD8-12A5E77628B7}" presName="DropPinPlaceHolder" presStyleCnt="0"/>
      <dgm:spPr/>
    </dgm:pt>
    <dgm:pt modelId="{A5EDAC7A-435E-4083-9980-DD8FABF00C48}" type="pres">
      <dgm:prSet presAssocID="{C44EF346-56CC-4107-BFD8-12A5E77628B7}" presName="DropPin" presStyleLbl="alignNode1" presStyleIdx="1" presStyleCnt="6"/>
      <dgm:spPr/>
    </dgm:pt>
    <dgm:pt modelId="{3E30585E-5AC4-475F-8D8B-9EB98D337A43}" type="pres">
      <dgm:prSet presAssocID="{C44EF346-56CC-4107-BFD8-12A5E77628B7}" presName="Ellipse" presStyleLbl="fgAcc1" presStyleIdx="1" presStyleCnt="6"/>
      <dgm:spPr/>
    </dgm:pt>
    <dgm:pt modelId="{C620D222-1FFC-48B1-B463-9384E6C39C4B}" type="pres">
      <dgm:prSet presAssocID="{C44EF346-56CC-4107-BFD8-12A5E77628B7}" presName="L2TextContainer" presStyleLbl="revTx" presStyleIdx="2" presStyleCnt="12">
        <dgm:presLayoutVars>
          <dgm:bulletEnabled val="1"/>
        </dgm:presLayoutVars>
      </dgm:prSet>
      <dgm:spPr/>
    </dgm:pt>
    <dgm:pt modelId="{7E0141E9-03BE-4BC3-AF94-4212959518C9}" type="pres">
      <dgm:prSet presAssocID="{C44EF346-56CC-4107-BFD8-12A5E77628B7}" presName="L1TextContainer" presStyleLbl="revTx" presStyleIdx="3" presStyleCnt="12">
        <dgm:presLayoutVars>
          <dgm:chMax val="1"/>
          <dgm:chPref val="1"/>
          <dgm:bulletEnabled val="1"/>
        </dgm:presLayoutVars>
      </dgm:prSet>
      <dgm:spPr/>
    </dgm:pt>
    <dgm:pt modelId="{7D6DF4BD-88AA-42E7-9FDE-879DE411934B}" type="pres">
      <dgm:prSet presAssocID="{C44EF346-56CC-4107-BFD8-12A5E77628B7}" presName="ConnectLine" presStyleLbl="dkBgShp" presStyleIdx="3" presStyleCnt="8"/>
      <dgm:spPr/>
    </dgm:pt>
    <dgm:pt modelId="{1AC30D14-2637-443A-BB32-DC71031F39A0}" type="pres">
      <dgm:prSet presAssocID="{C44EF346-56CC-4107-BFD8-12A5E77628B7}" presName="ConnectorPoint" presStyleCnt="0"/>
      <dgm:spPr/>
    </dgm:pt>
    <dgm:pt modelId="{164C3C37-ED36-4DB2-85D5-00A59A3D8ECC}" type="pres">
      <dgm:prSet presAssocID="{C44EF346-56CC-4107-BFD8-12A5E77628B7}" presName="Bullet" presStyleLbl="lnNode1" presStyleIdx="1" presStyleCnt="6"/>
      <dgm:spPr/>
    </dgm:pt>
    <dgm:pt modelId="{AABD0831-505E-4005-AA2E-E00CA6977601}" type="pres">
      <dgm:prSet presAssocID="{C44EF346-56CC-4107-BFD8-12A5E77628B7}" presName="EmptyPlaceHolder" presStyleCnt="0"/>
      <dgm:spPr/>
    </dgm:pt>
    <dgm:pt modelId="{D655004C-64E1-4BC1-AA3B-C118E7302BEA}" type="pres">
      <dgm:prSet presAssocID="{5D6D4DA3-AEEB-40BF-8964-E7854CF3BEDC}" presName="spaceBetweenRectangles" presStyleCnt="0"/>
      <dgm:spPr/>
    </dgm:pt>
    <dgm:pt modelId="{0C2469E9-96E0-4192-9816-4D6C3F15FC67}" type="pres">
      <dgm:prSet presAssocID="{3A7FDE87-361D-442C-92DA-A46F4D6A5FB7}" presName="composite" presStyleCnt="0"/>
      <dgm:spPr/>
    </dgm:pt>
    <dgm:pt modelId="{E70F6B53-DFD5-48B7-AD1F-77FB2056D6C4}" type="pres">
      <dgm:prSet presAssocID="{3A7FDE87-361D-442C-92DA-A46F4D6A5FB7}" presName="DropPinPlaceHolder" presStyleCnt="0"/>
      <dgm:spPr/>
    </dgm:pt>
    <dgm:pt modelId="{17FF6640-B392-4E89-B3ED-33D6B3B7E070}" type="pres">
      <dgm:prSet presAssocID="{3A7FDE87-361D-442C-92DA-A46F4D6A5FB7}" presName="DropPin" presStyleLbl="alignNode1" presStyleIdx="2" presStyleCnt="6"/>
      <dgm:spPr/>
    </dgm:pt>
    <dgm:pt modelId="{FC61C047-FB76-415A-8B59-95BE66BB7100}" type="pres">
      <dgm:prSet presAssocID="{3A7FDE87-361D-442C-92DA-A46F4D6A5FB7}" presName="Ellipse" presStyleLbl="fgAcc1" presStyleIdx="2" presStyleCnt="6"/>
      <dgm:spPr/>
    </dgm:pt>
    <dgm:pt modelId="{F6C47D56-0812-4613-986B-44F2BB3ED89C}" type="pres">
      <dgm:prSet presAssocID="{3A7FDE87-361D-442C-92DA-A46F4D6A5FB7}" presName="L2TextContainer" presStyleLbl="revTx" presStyleIdx="4" presStyleCnt="12">
        <dgm:presLayoutVars>
          <dgm:bulletEnabled val="1"/>
        </dgm:presLayoutVars>
      </dgm:prSet>
      <dgm:spPr/>
    </dgm:pt>
    <dgm:pt modelId="{B4160CDD-B994-411E-A019-7B0284508545}" type="pres">
      <dgm:prSet presAssocID="{3A7FDE87-361D-442C-92DA-A46F4D6A5FB7}" presName="L1TextContainer" presStyleLbl="revTx" presStyleIdx="5" presStyleCnt="12">
        <dgm:presLayoutVars>
          <dgm:chMax val="1"/>
          <dgm:chPref val="1"/>
          <dgm:bulletEnabled val="1"/>
        </dgm:presLayoutVars>
      </dgm:prSet>
      <dgm:spPr/>
    </dgm:pt>
    <dgm:pt modelId="{EC6E0338-EF1D-4B9D-BF47-50CD91D71033}" type="pres">
      <dgm:prSet presAssocID="{3A7FDE87-361D-442C-92DA-A46F4D6A5FB7}" presName="ConnectLine" presStyleLbl="dkBgShp" presStyleIdx="4" presStyleCnt="8"/>
      <dgm:spPr/>
    </dgm:pt>
    <dgm:pt modelId="{3DAE7A41-F9F4-4EB6-B5BB-FCBFC3873760}" type="pres">
      <dgm:prSet presAssocID="{3A7FDE87-361D-442C-92DA-A46F4D6A5FB7}" presName="ConnectorPoint" presStyleCnt="0"/>
      <dgm:spPr/>
    </dgm:pt>
    <dgm:pt modelId="{C2B4A306-1816-4266-8E7C-BD63FB11A63D}" type="pres">
      <dgm:prSet presAssocID="{3A7FDE87-361D-442C-92DA-A46F4D6A5FB7}" presName="Bullet" presStyleLbl="lnNode1" presStyleIdx="2" presStyleCnt="6"/>
      <dgm:spPr/>
    </dgm:pt>
    <dgm:pt modelId="{67E4C6C8-60AA-4CE4-9F3A-6F939274E566}" type="pres">
      <dgm:prSet presAssocID="{3A7FDE87-361D-442C-92DA-A46F4D6A5FB7}" presName="EmptyPlaceHolder" presStyleCnt="0"/>
      <dgm:spPr/>
    </dgm:pt>
    <dgm:pt modelId="{F4AECA9B-3DB6-490F-A0CB-9AC8115802E8}" type="pres">
      <dgm:prSet presAssocID="{AECE15E7-0C0F-454A-AA49-DB7F2D2ACE24}" presName="spaceBetweenRectangles" presStyleCnt="0"/>
      <dgm:spPr/>
    </dgm:pt>
    <dgm:pt modelId="{A7A12BED-6E4C-435D-8AC4-64D92CE62C89}" type="pres">
      <dgm:prSet presAssocID="{FABA098E-CC50-4AEF-9B64-04BCB37830C6}" presName="composite" presStyleCnt="0"/>
      <dgm:spPr/>
    </dgm:pt>
    <dgm:pt modelId="{3B70E81B-FD26-4867-B6AB-1941A98E5619}" type="pres">
      <dgm:prSet presAssocID="{FABA098E-CC50-4AEF-9B64-04BCB37830C6}" presName="DropPinPlaceHolder" presStyleCnt="0"/>
      <dgm:spPr/>
    </dgm:pt>
    <dgm:pt modelId="{F993A38E-EEEC-4DC5-BAD6-A6B7C1515D5E}" type="pres">
      <dgm:prSet presAssocID="{FABA098E-CC50-4AEF-9B64-04BCB37830C6}" presName="DropPin" presStyleLbl="alignNode1" presStyleIdx="3" presStyleCnt="6"/>
      <dgm:spPr/>
    </dgm:pt>
    <dgm:pt modelId="{CB29F339-41E7-45DD-B6B9-27FD840612B4}" type="pres">
      <dgm:prSet presAssocID="{FABA098E-CC50-4AEF-9B64-04BCB37830C6}" presName="Ellipse" presStyleLbl="fgAcc1" presStyleIdx="3" presStyleCnt="6"/>
      <dgm:spPr/>
    </dgm:pt>
    <dgm:pt modelId="{89214849-7CF7-4E3F-8E7A-A7A6A2766235}" type="pres">
      <dgm:prSet presAssocID="{FABA098E-CC50-4AEF-9B64-04BCB37830C6}" presName="L2TextContainer" presStyleLbl="revTx" presStyleIdx="6" presStyleCnt="12">
        <dgm:presLayoutVars>
          <dgm:bulletEnabled val="1"/>
        </dgm:presLayoutVars>
      </dgm:prSet>
      <dgm:spPr/>
    </dgm:pt>
    <dgm:pt modelId="{47F82DD6-7DB9-44A6-8450-48D3B9D799ED}" type="pres">
      <dgm:prSet presAssocID="{FABA098E-CC50-4AEF-9B64-04BCB37830C6}" presName="L1TextContainer" presStyleLbl="revTx" presStyleIdx="7" presStyleCnt="12">
        <dgm:presLayoutVars>
          <dgm:chMax val="1"/>
          <dgm:chPref val="1"/>
          <dgm:bulletEnabled val="1"/>
        </dgm:presLayoutVars>
      </dgm:prSet>
      <dgm:spPr/>
    </dgm:pt>
    <dgm:pt modelId="{124C614C-F215-46A0-ABE5-B09FB49EF1E4}" type="pres">
      <dgm:prSet presAssocID="{FABA098E-CC50-4AEF-9B64-04BCB37830C6}" presName="ConnectLine" presStyleLbl="dkBgShp" presStyleIdx="5" presStyleCnt="8"/>
      <dgm:spPr/>
    </dgm:pt>
    <dgm:pt modelId="{54724227-B851-490A-AE30-D28BA20B1BEF}" type="pres">
      <dgm:prSet presAssocID="{FABA098E-CC50-4AEF-9B64-04BCB37830C6}" presName="ConnectorPoint" presStyleCnt="0"/>
      <dgm:spPr/>
    </dgm:pt>
    <dgm:pt modelId="{0ACE3754-9ED0-4E51-A9E4-E260C88B289D}" type="pres">
      <dgm:prSet presAssocID="{FABA098E-CC50-4AEF-9B64-04BCB37830C6}" presName="Bullet" presStyleLbl="lnNode1" presStyleIdx="3" presStyleCnt="6"/>
      <dgm:spPr/>
    </dgm:pt>
    <dgm:pt modelId="{80051776-60ED-4EC2-B917-705ABC729859}" type="pres">
      <dgm:prSet presAssocID="{FABA098E-CC50-4AEF-9B64-04BCB37830C6}" presName="EmptyPlaceHolder" presStyleCnt="0"/>
      <dgm:spPr/>
    </dgm:pt>
    <dgm:pt modelId="{D91D2A3E-7684-4050-9D26-89745D96567D}" type="pres">
      <dgm:prSet presAssocID="{99EF3483-BA77-4667-B24D-618564A0D045}" presName="spaceBetweenRectangles" presStyleCnt="0"/>
      <dgm:spPr/>
    </dgm:pt>
    <dgm:pt modelId="{965C193B-7FEC-42DF-B122-135E0D7EBC24}" type="pres">
      <dgm:prSet presAssocID="{9885F4BC-6433-4DFA-B17D-B69B0BDD0FF6}" presName="composite" presStyleCnt="0"/>
      <dgm:spPr/>
    </dgm:pt>
    <dgm:pt modelId="{BA2F3EEC-8060-4278-83DB-2D6728A4138E}" type="pres">
      <dgm:prSet presAssocID="{9885F4BC-6433-4DFA-B17D-B69B0BDD0FF6}" presName="DropPinPlaceHolder" presStyleCnt="0"/>
      <dgm:spPr/>
    </dgm:pt>
    <dgm:pt modelId="{714DBAED-B478-48DA-802E-5957042FB618}" type="pres">
      <dgm:prSet presAssocID="{9885F4BC-6433-4DFA-B17D-B69B0BDD0FF6}" presName="DropPin" presStyleLbl="alignNode1" presStyleIdx="4" presStyleCnt="6"/>
      <dgm:spPr/>
    </dgm:pt>
    <dgm:pt modelId="{766031A6-287B-4BA3-9706-AA374F7A8A48}" type="pres">
      <dgm:prSet presAssocID="{9885F4BC-6433-4DFA-B17D-B69B0BDD0FF6}" presName="Ellipse" presStyleLbl="fgAcc1" presStyleIdx="4" presStyleCnt="6"/>
      <dgm:spPr/>
    </dgm:pt>
    <dgm:pt modelId="{532AD9E8-365E-47CA-8BCB-9EAD55DC43CB}" type="pres">
      <dgm:prSet presAssocID="{9885F4BC-6433-4DFA-B17D-B69B0BDD0FF6}" presName="L2TextContainer" presStyleLbl="revTx" presStyleIdx="8" presStyleCnt="12">
        <dgm:presLayoutVars>
          <dgm:bulletEnabled val="1"/>
        </dgm:presLayoutVars>
      </dgm:prSet>
      <dgm:spPr/>
    </dgm:pt>
    <dgm:pt modelId="{0B2DD03D-11F5-450E-940E-ED4109C43E4C}" type="pres">
      <dgm:prSet presAssocID="{9885F4BC-6433-4DFA-B17D-B69B0BDD0FF6}" presName="L1TextContainer" presStyleLbl="revTx" presStyleIdx="9" presStyleCnt="12">
        <dgm:presLayoutVars>
          <dgm:chMax val="1"/>
          <dgm:chPref val="1"/>
          <dgm:bulletEnabled val="1"/>
        </dgm:presLayoutVars>
      </dgm:prSet>
      <dgm:spPr/>
    </dgm:pt>
    <dgm:pt modelId="{79CF8042-3995-4BA1-9640-530BA8AEC532}" type="pres">
      <dgm:prSet presAssocID="{9885F4BC-6433-4DFA-B17D-B69B0BDD0FF6}" presName="ConnectLine" presStyleLbl="dkBgShp" presStyleIdx="6" presStyleCnt="8"/>
      <dgm:spPr/>
    </dgm:pt>
    <dgm:pt modelId="{C0C2BF63-D21A-4395-ADD0-3212022F8F03}" type="pres">
      <dgm:prSet presAssocID="{9885F4BC-6433-4DFA-B17D-B69B0BDD0FF6}" presName="ConnectorPoint" presStyleCnt="0"/>
      <dgm:spPr/>
    </dgm:pt>
    <dgm:pt modelId="{D3B0771A-377A-4C99-B59D-2C81A645EFA7}" type="pres">
      <dgm:prSet presAssocID="{9885F4BC-6433-4DFA-B17D-B69B0BDD0FF6}" presName="Bullet" presStyleLbl="lnNode1" presStyleIdx="4" presStyleCnt="6"/>
      <dgm:spPr/>
    </dgm:pt>
    <dgm:pt modelId="{30A12ED4-E298-4692-B386-C9BAFAAB8726}" type="pres">
      <dgm:prSet presAssocID="{9885F4BC-6433-4DFA-B17D-B69B0BDD0FF6}" presName="EmptyPlaceHolder" presStyleCnt="0"/>
      <dgm:spPr/>
    </dgm:pt>
    <dgm:pt modelId="{1F362DF0-AFCD-478C-AF02-7F045F0CDD3B}" type="pres">
      <dgm:prSet presAssocID="{2DE746AA-EFC4-4327-9A1B-A0267B7700F5}" presName="spaceBetweenRectangles" presStyleCnt="0"/>
      <dgm:spPr/>
    </dgm:pt>
    <dgm:pt modelId="{330116FC-9A11-41CA-8DFD-9B4EB28FB147}" type="pres">
      <dgm:prSet presAssocID="{2EE7810C-5453-4F69-B34D-A6729511EA91}" presName="composite" presStyleCnt="0"/>
      <dgm:spPr/>
    </dgm:pt>
    <dgm:pt modelId="{C45CCB0D-B36E-48B3-83B3-9494BADE6B65}" type="pres">
      <dgm:prSet presAssocID="{2EE7810C-5453-4F69-B34D-A6729511EA91}" presName="DropPinPlaceHolder" presStyleCnt="0"/>
      <dgm:spPr/>
    </dgm:pt>
    <dgm:pt modelId="{A1C458B5-F609-433A-B122-026A2549B104}" type="pres">
      <dgm:prSet presAssocID="{2EE7810C-5453-4F69-B34D-A6729511EA91}" presName="DropPin" presStyleLbl="alignNode1" presStyleIdx="5" presStyleCnt="6"/>
      <dgm:spPr/>
    </dgm:pt>
    <dgm:pt modelId="{B8D69AA1-2C95-443F-A687-3C5245100901}" type="pres">
      <dgm:prSet presAssocID="{2EE7810C-5453-4F69-B34D-A6729511EA91}" presName="Ellipse" presStyleLbl="fgAcc1" presStyleIdx="5" presStyleCnt="6"/>
      <dgm:spPr/>
    </dgm:pt>
    <dgm:pt modelId="{B70AD9C2-E5BF-41C7-8284-0097D53C85F8}" type="pres">
      <dgm:prSet presAssocID="{2EE7810C-5453-4F69-B34D-A6729511EA91}" presName="L2TextContainer" presStyleLbl="revTx" presStyleIdx="10" presStyleCnt="12">
        <dgm:presLayoutVars>
          <dgm:bulletEnabled val="1"/>
        </dgm:presLayoutVars>
      </dgm:prSet>
      <dgm:spPr/>
    </dgm:pt>
    <dgm:pt modelId="{72F52976-4066-44EE-B4C0-8CC6274615A7}" type="pres">
      <dgm:prSet presAssocID="{2EE7810C-5453-4F69-B34D-A6729511EA91}" presName="L1TextContainer" presStyleLbl="revTx" presStyleIdx="11" presStyleCnt="12">
        <dgm:presLayoutVars>
          <dgm:chMax val="1"/>
          <dgm:chPref val="1"/>
          <dgm:bulletEnabled val="1"/>
        </dgm:presLayoutVars>
      </dgm:prSet>
      <dgm:spPr/>
    </dgm:pt>
    <dgm:pt modelId="{94F10AA8-4A2B-4A02-AB18-697D7AFBF460}" type="pres">
      <dgm:prSet presAssocID="{2EE7810C-5453-4F69-B34D-A6729511EA91}" presName="ConnectLine" presStyleLbl="dkBgShp" presStyleIdx="7" presStyleCnt="8"/>
      <dgm:spPr/>
    </dgm:pt>
    <dgm:pt modelId="{ECE14726-5EA5-41A6-B1B1-203546BD43B2}" type="pres">
      <dgm:prSet presAssocID="{2EE7810C-5453-4F69-B34D-A6729511EA91}" presName="ConnectorPoint" presStyleCnt="0"/>
      <dgm:spPr/>
    </dgm:pt>
    <dgm:pt modelId="{D42A7DFA-B5C9-4E6D-A2E3-8E5C9AC5CFF5}" type="pres">
      <dgm:prSet presAssocID="{2EE7810C-5453-4F69-B34D-A6729511EA91}" presName="Bullet" presStyleLbl="lnNode1" presStyleIdx="5" presStyleCnt="6"/>
      <dgm:spPr/>
    </dgm:pt>
    <dgm:pt modelId="{924E2FC7-5624-432C-B76B-9EAF8D7A3220}" type="pres">
      <dgm:prSet presAssocID="{2EE7810C-5453-4F69-B34D-A6729511EA91}" presName="EmptyPlaceHolder" presStyleCnt="0"/>
      <dgm:spPr/>
    </dgm:pt>
  </dgm:ptLst>
  <dgm:cxnLst>
    <dgm:cxn modelId="{836C420D-234A-4638-AF00-28B67740784B}" srcId="{BB03A1CA-3EBC-4B9C-9AA3-6CECA2084ECF}" destId="{9885F4BC-6433-4DFA-B17D-B69B0BDD0FF6}" srcOrd="4" destOrd="0" parTransId="{6F10A3CC-D256-48A3-8D0F-132DE7F507CE}" sibTransId="{2DE746AA-EFC4-4327-9A1B-A0267B7700F5}"/>
    <dgm:cxn modelId="{1E2E410E-13ED-4BA7-81D9-2106FB156590}" srcId="{3A7FDE87-361D-442C-92DA-A46F4D6A5FB7}" destId="{9C090F40-28FE-40B0-A56C-C963D500428B}" srcOrd="0" destOrd="0" parTransId="{65504AD7-B2EF-4264-B8CB-C7AA7EA2C79A}" sibTransId="{466C0898-FA0A-49FC-90DC-C007F084E731}"/>
    <dgm:cxn modelId="{83996E17-774C-45A2-80FA-2111F599F4FD}" srcId="{BB03A1CA-3EBC-4B9C-9AA3-6CECA2084ECF}" destId="{3A7FDE87-361D-442C-92DA-A46F4D6A5FB7}" srcOrd="2" destOrd="0" parTransId="{BFDD71ED-B85B-4CD4-92A7-DB1A2CEF415F}" sibTransId="{AECE15E7-0C0F-454A-AA49-DB7F2D2ACE24}"/>
    <dgm:cxn modelId="{F75D301C-4E8F-4F03-B58D-51381EABF7BB}" type="presOf" srcId="{A83A6295-D665-4B67-A2ED-A617E9468605}" destId="{532AD9E8-365E-47CA-8BCB-9EAD55DC43CB}" srcOrd="0" destOrd="0" presId="urn:microsoft.com/office/officeart/2024/layout/BulletTimeline"/>
    <dgm:cxn modelId="{61BC3C1E-E8AB-4AB5-AEF0-0BAF80FF1701}" type="presOf" srcId="{F780D60E-7A0C-4BE8-B6E8-6C4A580E468C}" destId="{4F07697D-17F7-4B3A-85B4-E2BFA809695B}" srcOrd="0" destOrd="0" presId="urn:microsoft.com/office/officeart/2024/layout/BulletTimeline"/>
    <dgm:cxn modelId="{82D64921-53A1-4852-98B4-994C7540E02C}" type="presOf" srcId="{6BA96359-BF56-478C-9FC5-2B4A9DAE8D87}" destId="{C620D222-1FFC-48B1-B463-9384E6C39C4B}" srcOrd="0" destOrd="0" presId="urn:microsoft.com/office/officeart/2024/layout/BulletTimeline"/>
    <dgm:cxn modelId="{73A3EB37-F3A5-4BC2-BC63-AD13F5D27B9C}" srcId="{075F1F32-9377-43F9-9568-CE1306956100}" destId="{F780D60E-7A0C-4BE8-B6E8-6C4A580E468C}" srcOrd="0" destOrd="0" parTransId="{A6CB61E2-D706-4198-BBC3-4081EDEFECBE}" sibTransId="{62D23F4F-5EED-4795-A06C-9ECA1069E69C}"/>
    <dgm:cxn modelId="{424C6A67-0CB2-4CC3-9383-5501655E1ADA}" type="presOf" srcId="{BB03A1CA-3EBC-4B9C-9AA3-6CECA2084ECF}" destId="{F4A3D2C7-9061-4A4C-85DB-81B62B769BD3}" srcOrd="0" destOrd="0" presId="urn:microsoft.com/office/officeart/2024/layout/BulletTimeline"/>
    <dgm:cxn modelId="{443B0769-E220-4ACC-A608-21203D3AC303}" srcId="{BB03A1CA-3EBC-4B9C-9AA3-6CECA2084ECF}" destId="{075F1F32-9377-43F9-9568-CE1306956100}" srcOrd="0" destOrd="0" parTransId="{E71CA896-A4A2-4F4C-BF51-CE18B020D4C2}" sibTransId="{833386F2-5560-404E-9407-11169A355B65}"/>
    <dgm:cxn modelId="{5EB5296F-487E-42D6-A535-032A8A7CB6BD}" type="presOf" srcId="{B5815A63-2E6D-4800-AFE6-F05EF6980C40}" destId="{89214849-7CF7-4E3F-8E7A-A7A6A2766235}" srcOrd="0" destOrd="0" presId="urn:microsoft.com/office/officeart/2024/layout/BulletTimeline"/>
    <dgm:cxn modelId="{8786FF71-279F-430C-99FE-8608AD084EC2}" srcId="{2EE7810C-5453-4F69-B34D-A6729511EA91}" destId="{478B7F21-DE45-469E-9CBB-4CFDA0FB1819}" srcOrd="0" destOrd="0" parTransId="{4ECA1A6E-EB5F-4AE5-BE72-C81A2394056F}" sibTransId="{5719FAC4-857E-4AB7-BDB3-53BDDCE705DD}"/>
    <dgm:cxn modelId="{66DA8B52-2BA8-4EEB-ADF4-313124A89502}" srcId="{BB03A1CA-3EBC-4B9C-9AA3-6CECA2084ECF}" destId="{C44EF346-56CC-4107-BFD8-12A5E77628B7}" srcOrd="1" destOrd="0" parTransId="{25B4D020-9268-465F-8377-C9C8A38D33D8}" sibTransId="{5D6D4DA3-AEEB-40BF-8964-E7854CF3BEDC}"/>
    <dgm:cxn modelId="{B1F2A652-F102-472D-9BFD-4614B8C69988}" type="presOf" srcId="{9C090F40-28FE-40B0-A56C-C963D500428B}" destId="{F6C47D56-0812-4613-986B-44F2BB3ED89C}" srcOrd="0" destOrd="0" presId="urn:microsoft.com/office/officeart/2024/layout/BulletTimeline"/>
    <dgm:cxn modelId="{ACB7FE75-4A42-42C0-A559-801F7A9DBEA7}" type="presOf" srcId="{075F1F32-9377-43F9-9568-CE1306956100}" destId="{8867E179-2385-4E0A-8A54-5E74BF56E9A6}" srcOrd="0" destOrd="0" presId="urn:microsoft.com/office/officeart/2024/layout/BulletTimeline"/>
    <dgm:cxn modelId="{0C31DA89-E68F-4BAD-BE56-17DABD65A548}" type="presOf" srcId="{3A7FDE87-361D-442C-92DA-A46F4D6A5FB7}" destId="{B4160CDD-B994-411E-A019-7B0284508545}" srcOrd="0" destOrd="0" presId="urn:microsoft.com/office/officeart/2024/layout/BulletTimeline"/>
    <dgm:cxn modelId="{44880D97-3480-405A-9C9C-ECC2F4578022}" srcId="{FABA098E-CC50-4AEF-9B64-04BCB37830C6}" destId="{B5815A63-2E6D-4800-AFE6-F05EF6980C40}" srcOrd="0" destOrd="0" parTransId="{FDC7F770-A378-4B6B-8990-63DCD60E793D}" sibTransId="{BAF6FA38-7366-44C8-B45E-655D67B64B63}"/>
    <dgm:cxn modelId="{7DE6D79D-1409-4C2D-82F7-04CCC8412699}" type="presOf" srcId="{2EE7810C-5453-4F69-B34D-A6729511EA91}" destId="{72F52976-4066-44EE-B4C0-8CC6274615A7}" srcOrd="0" destOrd="0" presId="urn:microsoft.com/office/officeart/2024/layout/BulletTimeline"/>
    <dgm:cxn modelId="{29A1E4A0-0F81-41D2-8C8B-21B81359F2E9}" srcId="{9885F4BC-6433-4DFA-B17D-B69B0BDD0FF6}" destId="{A83A6295-D665-4B67-A2ED-A617E9468605}" srcOrd="0" destOrd="0" parTransId="{25F9E5E9-3E17-4948-AF62-CECFD5C73150}" sibTransId="{7DB5D974-8AF4-4486-A2F3-5B631CDA2806}"/>
    <dgm:cxn modelId="{FFDFC1AE-0822-4D56-B8B4-DDFA67FCE0B9}" srcId="{BB03A1CA-3EBC-4B9C-9AA3-6CECA2084ECF}" destId="{2EE7810C-5453-4F69-B34D-A6729511EA91}" srcOrd="5" destOrd="0" parTransId="{52850B8C-A9DA-4A2D-9CE1-D2F805B48C39}" sibTransId="{53801E8E-AF80-4DAB-98EB-F811FB1B33A7}"/>
    <dgm:cxn modelId="{995C84B1-457A-4909-924D-52643B04CE0D}" srcId="{C44EF346-56CC-4107-BFD8-12A5E77628B7}" destId="{6BA96359-BF56-478C-9FC5-2B4A9DAE8D87}" srcOrd="0" destOrd="0" parTransId="{7F634737-8A7B-418F-BE6E-7589F51C34B3}" sibTransId="{10827D76-5D71-4044-A5E4-F8B90087F296}"/>
    <dgm:cxn modelId="{F6CF9BB9-E1BE-4096-AF0F-0121A5FCE99D}" type="presOf" srcId="{C44EF346-56CC-4107-BFD8-12A5E77628B7}" destId="{7E0141E9-03BE-4BC3-AF94-4212959518C9}" srcOrd="0" destOrd="0" presId="urn:microsoft.com/office/officeart/2024/layout/BulletTimeline"/>
    <dgm:cxn modelId="{978D11BF-FDB8-4A4F-989B-58AE853054DB}" type="presOf" srcId="{FABA098E-CC50-4AEF-9B64-04BCB37830C6}" destId="{47F82DD6-7DB9-44A6-8450-48D3B9D799ED}" srcOrd="0" destOrd="0" presId="urn:microsoft.com/office/officeart/2024/layout/BulletTimeline"/>
    <dgm:cxn modelId="{E57B8AC4-55A2-4FD2-B5B3-9627D04122DC}" srcId="{BB03A1CA-3EBC-4B9C-9AA3-6CECA2084ECF}" destId="{FABA098E-CC50-4AEF-9B64-04BCB37830C6}" srcOrd="3" destOrd="0" parTransId="{1020C0D2-1FCD-4595-ABB6-41C22125986F}" sibTransId="{99EF3483-BA77-4667-B24D-618564A0D045}"/>
    <dgm:cxn modelId="{C30916E6-0782-45D6-BEE4-2CE7112407D0}" type="presOf" srcId="{9885F4BC-6433-4DFA-B17D-B69B0BDD0FF6}" destId="{0B2DD03D-11F5-450E-940E-ED4109C43E4C}" srcOrd="0" destOrd="0" presId="urn:microsoft.com/office/officeart/2024/layout/BulletTimeline"/>
    <dgm:cxn modelId="{CB5CB8F0-3363-46D3-82DC-B06DDC3C10E8}" type="presOf" srcId="{478B7F21-DE45-469E-9CBB-4CFDA0FB1819}" destId="{B70AD9C2-E5BF-41C7-8284-0097D53C85F8}" srcOrd="0" destOrd="0" presId="urn:microsoft.com/office/officeart/2024/layout/BulletTimeline"/>
    <dgm:cxn modelId="{7386C457-C97A-48A1-9F4F-E5B2832E92FC}" type="presParOf" srcId="{F4A3D2C7-9061-4A4C-85DB-81B62B769BD3}" destId="{DFC579A9-F131-40E8-A18A-CBE5CB9CBE0D}" srcOrd="0" destOrd="0" presId="urn:microsoft.com/office/officeart/2024/layout/BulletTimeline"/>
    <dgm:cxn modelId="{B52209D0-370C-4BD0-8A23-7C63E0B43136}" type="presParOf" srcId="{DFC579A9-F131-40E8-A18A-CBE5CB9CBE0D}" destId="{4A28E815-8983-435F-ACE7-7D5BF5584C25}" srcOrd="0" destOrd="0" presId="urn:microsoft.com/office/officeart/2024/layout/BulletTimeline"/>
    <dgm:cxn modelId="{D7249B05-2D23-4A67-931A-2D7460781246}" type="presParOf" srcId="{DFC579A9-F131-40E8-A18A-CBE5CB9CBE0D}" destId="{AB06F570-FDE6-4C03-93A7-A8FE7CC0D138}" srcOrd="1" destOrd="0" presId="urn:microsoft.com/office/officeart/2024/layout/BulletTimeline"/>
    <dgm:cxn modelId="{C06862E1-9294-4F67-A985-342C4651C188}" type="presParOf" srcId="{F4A3D2C7-9061-4A4C-85DB-81B62B769BD3}" destId="{8EB8DDE4-54A8-4C5E-ADD9-79FCC356ED8D}" srcOrd="1" destOrd="0" presId="urn:microsoft.com/office/officeart/2024/layout/BulletTimeline"/>
    <dgm:cxn modelId="{755164FC-5847-4BC6-84F3-DFE8F6083E74}" type="presParOf" srcId="{8EB8DDE4-54A8-4C5E-ADD9-79FCC356ED8D}" destId="{568E44DB-F28B-4B7E-A2A4-6CDDBA76435E}" srcOrd="0" destOrd="0" presId="urn:microsoft.com/office/officeart/2024/layout/BulletTimeline"/>
    <dgm:cxn modelId="{F0B9A7FE-CEA4-4410-9CE9-D0B35366A7B3}" type="presParOf" srcId="{568E44DB-F28B-4B7E-A2A4-6CDDBA76435E}" destId="{E43BB622-AFB4-4477-816A-6AF1A41BFA2F}" srcOrd="0" destOrd="0" presId="urn:microsoft.com/office/officeart/2024/layout/BulletTimeline"/>
    <dgm:cxn modelId="{407F442A-F0BF-4F1C-8531-CC77479CD5BC}" type="presParOf" srcId="{E43BB622-AFB4-4477-816A-6AF1A41BFA2F}" destId="{ED52D6D7-D9DC-4CED-B62D-9A472C986FC1}" srcOrd="0" destOrd="0" presId="urn:microsoft.com/office/officeart/2024/layout/BulletTimeline"/>
    <dgm:cxn modelId="{6B7D5B52-F195-47FC-B826-AA9E6856EAFC}" type="presParOf" srcId="{E43BB622-AFB4-4477-816A-6AF1A41BFA2F}" destId="{DF02B9A3-0D64-45E9-AFAA-DCA5A1A994D7}" srcOrd="1" destOrd="0" presId="urn:microsoft.com/office/officeart/2024/layout/BulletTimeline"/>
    <dgm:cxn modelId="{397A06CB-67C2-4B57-A085-0C93BADA63FC}" type="presParOf" srcId="{568E44DB-F28B-4B7E-A2A4-6CDDBA76435E}" destId="{4F07697D-17F7-4B3A-85B4-E2BFA809695B}" srcOrd="1" destOrd="0" presId="urn:microsoft.com/office/officeart/2024/layout/BulletTimeline"/>
    <dgm:cxn modelId="{20261AEE-7585-4795-82C5-F74850DBF532}" type="presParOf" srcId="{568E44DB-F28B-4B7E-A2A4-6CDDBA76435E}" destId="{8867E179-2385-4E0A-8A54-5E74BF56E9A6}" srcOrd="2" destOrd="0" presId="urn:microsoft.com/office/officeart/2024/layout/BulletTimeline"/>
    <dgm:cxn modelId="{7F713E1F-A704-40F4-8284-480955742613}" type="presParOf" srcId="{568E44DB-F28B-4B7E-A2A4-6CDDBA76435E}" destId="{E291668E-7D9D-4B2B-B948-3655589ED7A2}" srcOrd="3" destOrd="0" presId="urn:microsoft.com/office/officeart/2024/layout/BulletTimeline"/>
    <dgm:cxn modelId="{AACB2724-DAC8-4319-8AFA-6E99800AF8A9}" type="presParOf" srcId="{568E44DB-F28B-4B7E-A2A4-6CDDBA76435E}" destId="{3B2975BB-B05E-49F8-A884-9BEADFC57624}" srcOrd="4" destOrd="0" presId="urn:microsoft.com/office/officeart/2024/layout/BulletTimeline"/>
    <dgm:cxn modelId="{57074F09-7151-44C9-9296-3F577CD191D0}" type="presParOf" srcId="{3B2975BB-B05E-49F8-A884-9BEADFC57624}" destId="{7DD19198-7C2E-4C6C-81E5-133200EF946E}" srcOrd="0" destOrd="0" presId="urn:microsoft.com/office/officeart/2024/layout/BulletTimeline"/>
    <dgm:cxn modelId="{BCBF314D-3137-4CB1-94CB-E64D83978A79}" type="presParOf" srcId="{568E44DB-F28B-4B7E-A2A4-6CDDBA76435E}" destId="{F9E781B3-D60B-4488-A084-C49DC4DEAE70}" srcOrd="5" destOrd="0" presId="urn:microsoft.com/office/officeart/2024/layout/BulletTimeline"/>
    <dgm:cxn modelId="{8B382E44-F8C3-4937-8942-49C9C5209E3B}" type="presParOf" srcId="{8EB8DDE4-54A8-4C5E-ADD9-79FCC356ED8D}" destId="{3F217C42-618B-4D5A-9AF8-1AECE01655A9}" srcOrd="1" destOrd="0" presId="urn:microsoft.com/office/officeart/2024/layout/BulletTimeline"/>
    <dgm:cxn modelId="{86794794-096E-45EF-8555-CF75C313520A}" type="presParOf" srcId="{8EB8DDE4-54A8-4C5E-ADD9-79FCC356ED8D}" destId="{5CDD88C3-3B16-4AAA-830C-192C736E8722}" srcOrd="2" destOrd="0" presId="urn:microsoft.com/office/officeart/2024/layout/BulletTimeline"/>
    <dgm:cxn modelId="{C23E98E9-14B4-4F2F-A8A1-4BC2BFA3EF2C}" type="presParOf" srcId="{5CDD88C3-3B16-4AAA-830C-192C736E8722}" destId="{BBF3A7FE-F1E3-45D4-9878-D01E0D90228E}" srcOrd="0" destOrd="0" presId="urn:microsoft.com/office/officeart/2024/layout/BulletTimeline"/>
    <dgm:cxn modelId="{97989C16-9094-470C-A4D1-1EF1953DE953}" type="presParOf" srcId="{BBF3A7FE-F1E3-45D4-9878-D01E0D90228E}" destId="{A5EDAC7A-435E-4083-9980-DD8FABF00C48}" srcOrd="0" destOrd="0" presId="urn:microsoft.com/office/officeart/2024/layout/BulletTimeline"/>
    <dgm:cxn modelId="{FA4FD9CF-6B6E-4A98-89C4-2B2B01A41E17}" type="presParOf" srcId="{BBF3A7FE-F1E3-45D4-9878-D01E0D90228E}" destId="{3E30585E-5AC4-475F-8D8B-9EB98D337A43}" srcOrd="1" destOrd="0" presId="urn:microsoft.com/office/officeart/2024/layout/BulletTimeline"/>
    <dgm:cxn modelId="{4889288F-5F95-478C-8812-53D8A1FF9308}" type="presParOf" srcId="{5CDD88C3-3B16-4AAA-830C-192C736E8722}" destId="{C620D222-1FFC-48B1-B463-9384E6C39C4B}" srcOrd="1" destOrd="0" presId="urn:microsoft.com/office/officeart/2024/layout/BulletTimeline"/>
    <dgm:cxn modelId="{F690E47D-6937-4930-9808-93EB6B7379C9}" type="presParOf" srcId="{5CDD88C3-3B16-4AAA-830C-192C736E8722}" destId="{7E0141E9-03BE-4BC3-AF94-4212959518C9}" srcOrd="2" destOrd="0" presId="urn:microsoft.com/office/officeart/2024/layout/BulletTimeline"/>
    <dgm:cxn modelId="{80CE8728-E05B-41C8-8E27-7BA92C6DE916}" type="presParOf" srcId="{5CDD88C3-3B16-4AAA-830C-192C736E8722}" destId="{7D6DF4BD-88AA-42E7-9FDE-879DE411934B}" srcOrd="3" destOrd="0" presId="urn:microsoft.com/office/officeart/2024/layout/BulletTimeline"/>
    <dgm:cxn modelId="{82DCB853-49B8-475A-8ACD-2F9B9F37CD8E}" type="presParOf" srcId="{5CDD88C3-3B16-4AAA-830C-192C736E8722}" destId="{1AC30D14-2637-443A-BB32-DC71031F39A0}" srcOrd="4" destOrd="0" presId="urn:microsoft.com/office/officeart/2024/layout/BulletTimeline"/>
    <dgm:cxn modelId="{8205D2E8-48F6-4733-AB18-CA6D72019DFC}" type="presParOf" srcId="{1AC30D14-2637-443A-BB32-DC71031F39A0}" destId="{164C3C37-ED36-4DB2-85D5-00A59A3D8ECC}" srcOrd="0" destOrd="0" presId="urn:microsoft.com/office/officeart/2024/layout/BulletTimeline"/>
    <dgm:cxn modelId="{2CAAB8C8-BE9A-4373-853C-1D6167381435}" type="presParOf" srcId="{5CDD88C3-3B16-4AAA-830C-192C736E8722}" destId="{AABD0831-505E-4005-AA2E-E00CA6977601}" srcOrd="5" destOrd="0" presId="urn:microsoft.com/office/officeart/2024/layout/BulletTimeline"/>
    <dgm:cxn modelId="{5028A930-E5B5-4C71-8E17-EF16391A0605}" type="presParOf" srcId="{8EB8DDE4-54A8-4C5E-ADD9-79FCC356ED8D}" destId="{D655004C-64E1-4BC1-AA3B-C118E7302BEA}" srcOrd="3" destOrd="0" presId="urn:microsoft.com/office/officeart/2024/layout/BulletTimeline"/>
    <dgm:cxn modelId="{E9324B75-A985-4DF6-A669-1B0E9A13A82E}" type="presParOf" srcId="{8EB8DDE4-54A8-4C5E-ADD9-79FCC356ED8D}" destId="{0C2469E9-96E0-4192-9816-4D6C3F15FC67}" srcOrd="4" destOrd="0" presId="urn:microsoft.com/office/officeart/2024/layout/BulletTimeline"/>
    <dgm:cxn modelId="{8DBBD2BC-6BAE-435F-9E37-38F10D2A2AB4}" type="presParOf" srcId="{0C2469E9-96E0-4192-9816-4D6C3F15FC67}" destId="{E70F6B53-DFD5-48B7-AD1F-77FB2056D6C4}" srcOrd="0" destOrd="0" presId="urn:microsoft.com/office/officeart/2024/layout/BulletTimeline"/>
    <dgm:cxn modelId="{2255EA2D-C237-44FE-B77D-3E07E5732CEF}" type="presParOf" srcId="{E70F6B53-DFD5-48B7-AD1F-77FB2056D6C4}" destId="{17FF6640-B392-4E89-B3ED-33D6B3B7E070}" srcOrd="0" destOrd="0" presId="urn:microsoft.com/office/officeart/2024/layout/BulletTimeline"/>
    <dgm:cxn modelId="{555EBE9D-9AC2-4690-A6B6-F756A84EA222}" type="presParOf" srcId="{E70F6B53-DFD5-48B7-AD1F-77FB2056D6C4}" destId="{FC61C047-FB76-415A-8B59-95BE66BB7100}" srcOrd="1" destOrd="0" presId="urn:microsoft.com/office/officeart/2024/layout/BulletTimeline"/>
    <dgm:cxn modelId="{326259C1-C205-4866-B0A2-A13DFD423567}" type="presParOf" srcId="{0C2469E9-96E0-4192-9816-4D6C3F15FC67}" destId="{F6C47D56-0812-4613-986B-44F2BB3ED89C}" srcOrd="1" destOrd="0" presId="urn:microsoft.com/office/officeart/2024/layout/BulletTimeline"/>
    <dgm:cxn modelId="{CCEBAAC5-DBDC-4BF2-AA60-F8AA5CF942AA}" type="presParOf" srcId="{0C2469E9-96E0-4192-9816-4D6C3F15FC67}" destId="{B4160CDD-B994-411E-A019-7B0284508545}" srcOrd="2" destOrd="0" presId="urn:microsoft.com/office/officeart/2024/layout/BulletTimeline"/>
    <dgm:cxn modelId="{67563E03-B73C-4EAD-9F39-748A38845BB1}" type="presParOf" srcId="{0C2469E9-96E0-4192-9816-4D6C3F15FC67}" destId="{EC6E0338-EF1D-4B9D-BF47-50CD91D71033}" srcOrd="3" destOrd="0" presId="urn:microsoft.com/office/officeart/2024/layout/BulletTimeline"/>
    <dgm:cxn modelId="{C0FF3BB5-EB4E-4B46-A4BF-1F8534BDA3D0}" type="presParOf" srcId="{0C2469E9-96E0-4192-9816-4D6C3F15FC67}" destId="{3DAE7A41-F9F4-4EB6-B5BB-FCBFC3873760}" srcOrd="4" destOrd="0" presId="urn:microsoft.com/office/officeart/2024/layout/BulletTimeline"/>
    <dgm:cxn modelId="{2BC0BAA9-E355-4C88-8C72-928E6C1C3EAE}" type="presParOf" srcId="{3DAE7A41-F9F4-4EB6-B5BB-FCBFC3873760}" destId="{C2B4A306-1816-4266-8E7C-BD63FB11A63D}" srcOrd="0" destOrd="0" presId="urn:microsoft.com/office/officeart/2024/layout/BulletTimeline"/>
    <dgm:cxn modelId="{BAE2F050-E038-414C-99BF-2298D4D3E156}" type="presParOf" srcId="{0C2469E9-96E0-4192-9816-4D6C3F15FC67}" destId="{67E4C6C8-60AA-4CE4-9F3A-6F939274E566}" srcOrd="5" destOrd="0" presId="urn:microsoft.com/office/officeart/2024/layout/BulletTimeline"/>
    <dgm:cxn modelId="{88E70E30-3D29-4668-A21B-0ED53D70CD8A}" type="presParOf" srcId="{8EB8DDE4-54A8-4C5E-ADD9-79FCC356ED8D}" destId="{F4AECA9B-3DB6-490F-A0CB-9AC8115802E8}" srcOrd="5" destOrd="0" presId="urn:microsoft.com/office/officeart/2024/layout/BulletTimeline"/>
    <dgm:cxn modelId="{3A530BE1-279F-482B-9D13-6350C6F80A0F}" type="presParOf" srcId="{8EB8DDE4-54A8-4C5E-ADD9-79FCC356ED8D}" destId="{A7A12BED-6E4C-435D-8AC4-64D92CE62C89}" srcOrd="6" destOrd="0" presId="urn:microsoft.com/office/officeart/2024/layout/BulletTimeline"/>
    <dgm:cxn modelId="{A95E6055-DCA4-4053-BAB8-2F7D83896794}" type="presParOf" srcId="{A7A12BED-6E4C-435D-8AC4-64D92CE62C89}" destId="{3B70E81B-FD26-4867-B6AB-1941A98E5619}" srcOrd="0" destOrd="0" presId="urn:microsoft.com/office/officeart/2024/layout/BulletTimeline"/>
    <dgm:cxn modelId="{E9E23ADB-FE14-465F-93E1-0FE45D6B7BBD}" type="presParOf" srcId="{3B70E81B-FD26-4867-B6AB-1941A98E5619}" destId="{F993A38E-EEEC-4DC5-BAD6-A6B7C1515D5E}" srcOrd="0" destOrd="0" presId="urn:microsoft.com/office/officeart/2024/layout/BulletTimeline"/>
    <dgm:cxn modelId="{5A0343B6-3275-498F-9F25-5D3DD86907F8}" type="presParOf" srcId="{3B70E81B-FD26-4867-B6AB-1941A98E5619}" destId="{CB29F339-41E7-45DD-B6B9-27FD840612B4}" srcOrd="1" destOrd="0" presId="urn:microsoft.com/office/officeart/2024/layout/BulletTimeline"/>
    <dgm:cxn modelId="{07553D91-59B9-4A39-9599-470F8E5B9094}" type="presParOf" srcId="{A7A12BED-6E4C-435D-8AC4-64D92CE62C89}" destId="{89214849-7CF7-4E3F-8E7A-A7A6A2766235}" srcOrd="1" destOrd="0" presId="urn:microsoft.com/office/officeart/2024/layout/BulletTimeline"/>
    <dgm:cxn modelId="{67A2A354-306C-40A3-A393-BB26B00637F0}" type="presParOf" srcId="{A7A12BED-6E4C-435D-8AC4-64D92CE62C89}" destId="{47F82DD6-7DB9-44A6-8450-48D3B9D799ED}" srcOrd="2" destOrd="0" presId="urn:microsoft.com/office/officeart/2024/layout/BulletTimeline"/>
    <dgm:cxn modelId="{E93FF221-14A9-4748-8343-944C695A274F}" type="presParOf" srcId="{A7A12BED-6E4C-435D-8AC4-64D92CE62C89}" destId="{124C614C-F215-46A0-ABE5-B09FB49EF1E4}" srcOrd="3" destOrd="0" presId="urn:microsoft.com/office/officeart/2024/layout/BulletTimeline"/>
    <dgm:cxn modelId="{E24952CE-74C9-43D4-8939-87C9C1C51157}" type="presParOf" srcId="{A7A12BED-6E4C-435D-8AC4-64D92CE62C89}" destId="{54724227-B851-490A-AE30-D28BA20B1BEF}" srcOrd="4" destOrd="0" presId="urn:microsoft.com/office/officeart/2024/layout/BulletTimeline"/>
    <dgm:cxn modelId="{CE1BCB8E-AE86-41A0-AFD2-114976055E85}" type="presParOf" srcId="{54724227-B851-490A-AE30-D28BA20B1BEF}" destId="{0ACE3754-9ED0-4E51-A9E4-E260C88B289D}" srcOrd="0" destOrd="0" presId="urn:microsoft.com/office/officeart/2024/layout/BulletTimeline"/>
    <dgm:cxn modelId="{333A3A08-EBDA-4928-AEC5-E18A04515695}" type="presParOf" srcId="{A7A12BED-6E4C-435D-8AC4-64D92CE62C89}" destId="{80051776-60ED-4EC2-B917-705ABC729859}" srcOrd="5" destOrd="0" presId="urn:microsoft.com/office/officeart/2024/layout/BulletTimeline"/>
    <dgm:cxn modelId="{DFEBBE27-A627-43F4-A5DE-48EF1CAFDF12}" type="presParOf" srcId="{8EB8DDE4-54A8-4C5E-ADD9-79FCC356ED8D}" destId="{D91D2A3E-7684-4050-9D26-89745D96567D}" srcOrd="7" destOrd="0" presId="urn:microsoft.com/office/officeart/2024/layout/BulletTimeline"/>
    <dgm:cxn modelId="{B3AACA00-5E54-47F2-AAA1-F22B7BEDB2D0}" type="presParOf" srcId="{8EB8DDE4-54A8-4C5E-ADD9-79FCC356ED8D}" destId="{965C193B-7FEC-42DF-B122-135E0D7EBC24}" srcOrd="8" destOrd="0" presId="urn:microsoft.com/office/officeart/2024/layout/BulletTimeline"/>
    <dgm:cxn modelId="{A6CF3BA6-43F3-4313-916F-3773FA586592}" type="presParOf" srcId="{965C193B-7FEC-42DF-B122-135E0D7EBC24}" destId="{BA2F3EEC-8060-4278-83DB-2D6728A4138E}" srcOrd="0" destOrd="0" presId="urn:microsoft.com/office/officeart/2024/layout/BulletTimeline"/>
    <dgm:cxn modelId="{69D92F1C-83C8-4951-A101-6176ED2F1564}" type="presParOf" srcId="{BA2F3EEC-8060-4278-83DB-2D6728A4138E}" destId="{714DBAED-B478-48DA-802E-5957042FB618}" srcOrd="0" destOrd="0" presId="urn:microsoft.com/office/officeart/2024/layout/BulletTimeline"/>
    <dgm:cxn modelId="{18EEB02B-6A9D-4A42-8FFE-116325C1E7C0}" type="presParOf" srcId="{BA2F3EEC-8060-4278-83DB-2D6728A4138E}" destId="{766031A6-287B-4BA3-9706-AA374F7A8A48}" srcOrd="1" destOrd="0" presId="urn:microsoft.com/office/officeart/2024/layout/BulletTimeline"/>
    <dgm:cxn modelId="{422F3560-3674-4810-AAAC-7F1837A18E2E}" type="presParOf" srcId="{965C193B-7FEC-42DF-B122-135E0D7EBC24}" destId="{532AD9E8-365E-47CA-8BCB-9EAD55DC43CB}" srcOrd="1" destOrd="0" presId="urn:microsoft.com/office/officeart/2024/layout/BulletTimeline"/>
    <dgm:cxn modelId="{B4D3EAC4-A65C-4220-ABA2-A4391B4871B3}" type="presParOf" srcId="{965C193B-7FEC-42DF-B122-135E0D7EBC24}" destId="{0B2DD03D-11F5-450E-940E-ED4109C43E4C}" srcOrd="2" destOrd="0" presId="urn:microsoft.com/office/officeart/2024/layout/BulletTimeline"/>
    <dgm:cxn modelId="{30EA4432-94B9-4114-B1C4-2FF2AAB48B72}" type="presParOf" srcId="{965C193B-7FEC-42DF-B122-135E0D7EBC24}" destId="{79CF8042-3995-4BA1-9640-530BA8AEC532}" srcOrd="3" destOrd="0" presId="urn:microsoft.com/office/officeart/2024/layout/BulletTimeline"/>
    <dgm:cxn modelId="{05891FA8-2946-4674-9ED5-37BF0FC4D9FF}" type="presParOf" srcId="{965C193B-7FEC-42DF-B122-135E0D7EBC24}" destId="{C0C2BF63-D21A-4395-ADD0-3212022F8F03}" srcOrd="4" destOrd="0" presId="urn:microsoft.com/office/officeart/2024/layout/BulletTimeline"/>
    <dgm:cxn modelId="{B1AFA987-19DA-4B72-8B71-0D99445F5E9A}" type="presParOf" srcId="{C0C2BF63-D21A-4395-ADD0-3212022F8F03}" destId="{D3B0771A-377A-4C99-B59D-2C81A645EFA7}" srcOrd="0" destOrd="0" presId="urn:microsoft.com/office/officeart/2024/layout/BulletTimeline"/>
    <dgm:cxn modelId="{32558AB3-7FBB-425F-9F09-F46304197B57}" type="presParOf" srcId="{965C193B-7FEC-42DF-B122-135E0D7EBC24}" destId="{30A12ED4-E298-4692-B386-C9BAFAAB8726}" srcOrd="5" destOrd="0" presId="urn:microsoft.com/office/officeart/2024/layout/BulletTimeline"/>
    <dgm:cxn modelId="{C3F39525-1511-4CDB-86DD-244653780AED}" type="presParOf" srcId="{8EB8DDE4-54A8-4C5E-ADD9-79FCC356ED8D}" destId="{1F362DF0-AFCD-478C-AF02-7F045F0CDD3B}" srcOrd="9" destOrd="0" presId="urn:microsoft.com/office/officeart/2024/layout/BulletTimeline"/>
    <dgm:cxn modelId="{11834FE1-8CB7-430A-8372-B25809F799F6}" type="presParOf" srcId="{8EB8DDE4-54A8-4C5E-ADD9-79FCC356ED8D}" destId="{330116FC-9A11-41CA-8DFD-9B4EB28FB147}" srcOrd="10" destOrd="0" presId="urn:microsoft.com/office/officeart/2024/layout/BulletTimeline"/>
    <dgm:cxn modelId="{D9B5A60C-65B4-4032-B78C-A1D600BF7340}" type="presParOf" srcId="{330116FC-9A11-41CA-8DFD-9B4EB28FB147}" destId="{C45CCB0D-B36E-48B3-83B3-9494BADE6B65}" srcOrd="0" destOrd="0" presId="urn:microsoft.com/office/officeart/2024/layout/BulletTimeline"/>
    <dgm:cxn modelId="{D209BC69-4942-4CA0-B24C-C1C7C874FDF5}" type="presParOf" srcId="{C45CCB0D-B36E-48B3-83B3-9494BADE6B65}" destId="{A1C458B5-F609-433A-B122-026A2549B104}" srcOrd="0" destOrd="0" presId="urn:microsoft.com/office/officeart/2024/layout/BulletTimeline"/>
    <dgm:cxn modelId="{57DE4BFA-C5E5-4CF9-85B7-A1CEF86E770B}" type="presParOf" srcId="{C45CCB0D-B36E-48B3-83B3-9494BADE6B65}" destId="{B8D69AA1-2C95-443F-A687-3C5245100901}" srcOrd="1" destOrd="0" presId="urn:microsoft.com/office/officeart/2024/layout/BulletTimeline"/>
    <dgm:cxn modelId="{CA1C519A-1C2B-4FD9-A91F-FBF401F539EF}" type="presParOf" srcId="{330116FC-9A11-41CA-8DFD-9B4EB28FB147}" destId="{B70AD9C2-E5BF-41C7-8284-0097D53C85F8}" srcOrd="1" destOrd="0" presId="urn:microsoft.com/office/officeart/2024/layout/BulletTimeline"/>
    <dgm:cxn modelId="{33938896-66A2-4CF7-963B-BCC8569EBDC2}" type="presParOf" srcId="{330116FC-9A11-41CA-8DFD-9B4EB28FB147}" destId="{72F52976-4066-44EE-B4C0-8CC6274615A7}" srcOrd="2" destOrd="0" presId="urn:microsoft.com/office/officeart/2024/layout/BulletTimeline"/>
    <dgm:cxn modelId="{BA8C81B3-28BD-4255-A05D-75BED1E02E42}" type="presParOf" srcId="{330116FC-9A11-41CA-8DFD-9B4EB28FB147}" destId="{94F10AA8-4A2B-4A02-AB18-697D7AFBF460}" srcOrd="3" destOrd="0" presId="urn:microsoft.com/office/officeart/2024/layout/BulletTimeline"/>
    <dgm:cxn modelId="{326A435C-6663-4E52-8F02-FB4CAEFF59F6}" type="presParOf" srcId="{330116FC-9A11-41CA-8DFD-9B4EB28FB147}" destId="{ECE14726-5EA5-41A6-B1B1-203546BD43B2}" srcOrd="4" destOrd="0" presId="urn:microsoft.com/office/officeart/2024/layout/BulletTimeline"/>
    <dgm:cxn modelId="{970D08B8-D5CF-4084-8364-C3D13CAD9C0B}" type="presParOf" srcId="{ECE14726-5EA5-41A6-B1B1-203546BD43B2}" destId="{D42A7DFA-B5C9-4E6D-A2E3-8E5C9AC5CFF5}" srcOrd="0" destOrd="0" presId="urn:microsoft.com/office/officeart/2024/layout/BulletTimeline"/>
    <dgm:cxn modelId="{25B17DAE-CE69-48B0-AB1A-4DC1A647260E}" type="presParOf" srcId="{330116FC-9A11-41CA-8DFD-9B4EB28FB147}" destId="{924E2FC7-5624-432C-B76B-9EAF8D7A3220}"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91E87-C614-47EA-9CB4-853BC06C89C6}">
      <dsp:nvSpPr>
        <dsp:cNvPr id="0" name=""/>
        <dsp:cNvSpPr/>
      </dsp:nvSpPr>
      <dsp:spPr>
        <a:xfrm>
          <a:off x="3256" y="755359"/>
          <a:ext cx="3267022" cy="3267022"/>
        </a:xfrm>
        <a:prstGeom prst="ellipse">
          <a:avLst/>
        </a:prstGeom>
        <a:solidFill>
          <a:schemeClr val="accent5">
            <a:lumMod val="5000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79795" tIns="20320" rIns="179795" bIns="20320" numCol="1" spcCol="1270" anchor="b" anchorCtr="1">
          <a:noAutofit/>
        </a:bodyPr>
        <a:lstStyle/>
        <a:p>
          <a:pPr marL="0" lvl="0" indent="0" algn="ctr" defTabSz="711200">
            <a:lnSpc>
              <a:spcPct val="90000"/>
            </a:lnSpc>
            <a:spcBef>
              <a:spcPct val="0"/>
            </a:spcBef>
            <a:spcAft>
              <a:spcPct val="35000"/>
            </a:spcAft>
            <a:buNone/>
          </a:pPr>
          <a:r>
            <a:rPr lang="en-US" sz="1600" b="1" kern="1200">
              <a:solidFill>
                <a:schemeClr val="bg1"/>
              </a:solidFill>
              <a:latin typeface="Calibri"/>
              <a:ea typeface="Calibri"/>
              <a:cs typeface="Calibri"/>
            </a:rPr>
            <a:t>AI Readiness Assessment</a:t>
          </a:r>
          <a:endParaRPr lang="en-US" sz="1600" kern="1200">
            <a:solidFill>
              <a:schemeClr val="bg1"/>
            </a:solidFill>
            <a:latin typeface="Calibri"/>
            <a:ea typeface="Calibri"/>
            <a:cs typeface="Calibri"/>
          </a:endParaRP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Assess data, systems, tools &amp; processes</a:t>
          </a:r>
          <a:endParaRPr lang="en-US" sz="1200" b="1" kern="1200">
            <a:solidFill>
              <a:schemeClr val="bg1"/>
            </a:solidFill>
            <a:latin typeface="Calibri"/>
            <a:ea typeface="Calibri"/>
            <a:cs typeface="Calibri"/>
          </a:endParaRP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Identify GeoAI Opportunities &amp; business objectives</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Evaluate feasibility, risk &amp; time to impact</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Prioritize Use cases &amp; KPIs</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Deliver a 30-60 AI roadmap</a:t>
          </a:r>
        </a:p>
        <a:p>
          <a:pPr marL="114300" lvl="1" indent="-114300" algn="l" defTabSz="533400">
            <a:lnSpc>
              <a:spcPct val="100000"/>
            </a:lnSpc>
            <a:spcBef>
              <a:spcPct val="0"/>
            </a:spcBef>
            <a:spcAft>
              <a:spcPct val="15000"/>
            </a:spcAft>
            <a:buChar char="•"/>
          </a:pPr>
          <a:r>
            <a:rPr lang="en-US" sz="1200" b="1" i="1" u="none" kern="1200">
              <a:solidFill>
                <a:schemeClr val="bg1"/>
              </a:solidFill>
              <a:latin typeface="Calibri"/>
              <a:ea typeface="Calibri"/>
              <a:cs typeface="Calibri"/>
            </a:rPr>
            <a:t>Provides cost and timeline estimates for next steps</a:t>
          </a:r>
        </a:p>
      </dsp:txBody>
      <dsp:txXfrm>
        <a:off x="481700" y="1233803"/>
        <a:ext cx="2310134" cy="2310134"/>
      </dsp:txXfrm>
    </dsp:sp>
    <dsp:sp modelId="{9AB05800-70D2-45DE-B94F-D10648BF8426}">
      <dsp:nvSpPr>
        <dsp:cNvPr id="0" name=""/>
        <dsp:cNvSpPr/>
      </dsp:nvSpPr>
      <dsp:spPr>
        <a:xfrm>
          <a:off x="2616874" y="755359"/>
          <a:ext cx="3267022" cy="3267022"/>
        </a:xfrm>
        <a:prstGeom prst="ellipse">
          <a:avLst/>
        </a:prstGeom>
        <a:solidFill>
          <a:srgbClr val="5BAB63">
            <a:alpha val="60000"/>
          </a:srgb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79795" tIns="20320" rIns="179795" bIns="20320" numCol="1" spcCol="1270" anchor="ctr" anchorCtr="1">
          <a:noAutofit/>
        </a:bodyPr>
        <a:lstStyle/>
        <a:p>
          <a:pPr marL="0" lvl="0" indent="0" algn="ctr" defTabSz="711200" rtl="0">
            <a:lnSpc>
              <a:spcPct val="90000"/>
            </a:lnSpc>
            <a:spcBef>
              <a:spcPct val="0"/>
            </a:spcBef>
            <a:spcAft>
              <a:spcPct val="35000"/>
            </a:spcAft>
            <a:buNone/>
          </a:pPr>
          <a:r>
            <a:rPr lang="en-US" sz="1600" b="1" kern="1200">
              <a:solidFill>
                <a:schemeClr val="bg1"/>
              </a:solidFill>
              <a:latin typeface="Calibri"/>
              <a:ea typeface="Calibri"/>
              <a:cs typeface="Calibri"/>
            </a:rPr>
            <a:t>AI Data Implementation</a:t>
          </a:r>
          <a:endParaRPr lang="en-US" sz="1600" kern="1200">
            <a:solidFill>
              <a:schemeClr val="bg1"/>
            </a:solidFill>
            <a:latin typeface="Calibri"/>
            <a:ea typeface="Calibri"/>
            <a:cs typeface="Calibri"/>
          </a:endParaRP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Harmonize raster, vector, tabular,  &amp; 3D data</a:t>
          </a:r>
          <a:endParaRPr lang="en-US" sz="1200" b="1" kern="1200">
            <a:solidFill>
              <a:schemeClr val="bg1"/>
            </a:solidFill>
            <a:latin typeface="Calibri"/>
            <a:ea typeface="Calibri"/>
            <a:cs typeface="Calibri"/>
          </a:endParaRP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Standardize metadata </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Defines spatial structure (tiling, indexing)</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Evaluate data quality, completeness, &amp; consistency</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Perform sample-based validation</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Establish refresh cadence, naming conventions, &amp; readiness</a:t>
          </a:r>
        </a:p>
      </dsp:txBody>
      <dsp:txXfrm>
        <a:off x="3095318" y="1233803"/>
        <a:ext cx="2310134" cy="2310134"/>
      </dsp:txXfrm>
    </dsp:sp>
    <dsp:sp modelId="{53D35DCF-674A-41C0-A960-A89FD5F6C042}">
      <dsp:nvSpPr>
        <dsp:cNvPr id="0" name=""/>
        <dsp:cNvSpPr/>
      </dsp:nvSpPr>
      <dsp:spPr>
        <a:xfrm>
          <a:off x="5230492" y="755359"/>
          <a:ext cx="3267022" cy="3267022"/>
        </a:xfrm>
        <a:prstGeom prst="ellipse">
          <a:avLst/>
        </a:prstGeom>
        <a:solidFill>
          <a:srgbClr val="5D80C2">
            <a:alpha val="60000"/>
          </a:srgb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79795" tIns="20320" rIns="179795" bIns="20320" numCol="1" spcCol="1270" anchor="ctr" anchorCtr="1">
          <a:noAutofit/>
        </a:bodyPr>
        <a:lstStyle/>
        <a:p>
          <a:pPr marL="0" lvl="0" indent="0" algn="ctr" defTabSz="711200">
            <a:lnSpc>
              <a:spcPct val="90000"/>
            </a:lnSpc>
            <a:spcBef>
              <a:spcPct val="0"/>
            </a:spcBef>
            <a:spcAft>
              <a:spcPct val="35000"/>
            </a:spcAft>
            <a:buNone/>
          </a:pPr>
          <a:r>
            <a:rPr lang="en-US" sz="1600" b="1" kern="1200">
              <a:solidFill>
                <a:schemeClr val="bg1"/>
              </a:solidFill>
              <a:latin typeface="Calibri"/>
              <a:ea typeface="Calibri"/>
              <a:cs typeface="Calibri"/>
            </a:rPr>
            <a:t>AI Workflow Deployment</a:t>
          </a:r>
          <a:endParaRPr lang="en-US" sz="1600" kern="1200">
            <a:solidFill>
              <a:schemeClr val="bg1"/>
            </a:solidFill>
            <a:latin typeface="Calibri"/>
            <a:ea typeface="Calibri"/>
            <a:cs typeface="Calibri"/>
          </a:endParaRP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Configure AI Workflows for business needs</a:t>
          </a:r>
          <a:endParaRPr lang="en-US" sz="1200" b="1" kern="1200">
            <a:solidFill>
              <a:schemeClr val="bg1"/>
            </a:solidFill>
            <a:latin typeface="Calibri"/>
            <a:ea typeface="Calibri"/>
            <a:cs typeface="Calibri"/>
          </a:endParaRP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Integrate data sources, catalogs &amp; systems</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Implement Analysis workflows (risk scoring, change detection)</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Integrate client SOPs, documents, &amp; policies</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Add guardrails, roles, &amp; validation steps</a:t>
          </a:r>
        </a:p>
      </dsp:txBody>
      <dsp:txXfrm>
        <a:off x="5708936" y="1233803"/>
        <a:ext cx="2310134" cy="2310134"/>
      </dsp:txXfrm>
    </dsp:sp>
    <dsp:sp modelId="{E0AD11E1-2F49-4104-A9D5-BDA3822E721C}">
      <dsp:nvSpPr>
        <dsp:cNvPr id="0" name=""/>
        <dsp:cNvSpPr/>
      </dsp:nvSpPr>
      <dsp:spPr>
        <a:xfrm>
          <a:off x="7844110" y="755359"/>
          <a:ext cx="3267022" cy="3267022"/>
        </a:xfrm>
        <a:prstGeom prst="ellipse">
          <a:avLst/>
        </a:prstGeom>
        <a:solidFill>
          <a:srgbClr val="A35EDB">
            <a:alpha val="60000"/>
          </a:srgb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79795" tIns="20320" rIns="179795" bIns="20320" numCol="1" spcCol="1270" anchor="b" anchorCtr="1">
          <a:noAutofit/>
        </a:bodyPr>
        <a:lstStyle/>
        <a:p>
          <a:pPr marL="0" lvl="0" indent="0" algn="ctr" defTabSz="711200">
            <a:lnSpc>
              <a:spcPct val="90000"/>
            </a:lnSpc>
            <a:spcBef>
              <a:spcPct val="0"/>
            </a:spcBef>
            <a:spcAft>
              <a:spcPct val="35000"/>
            </a:spcAft>
            <a:buNone/>
          </a:pPr>
          <a:r>
            <a:rPr lang="en-US" sz="1600" b="1" i="0" kern="1200">
              <a:solidFill>
                <a:schemeClr val="bg1"/>
              </a:solidFill>
              <a:latin typeface="Calibri"/>
              <a:ea typeface="Calibri"/>
              <a:cs typeface="Calibri"/>
            </a:rPr>
            <a:t>AI Operations &amp; Maintenance</a:t>
          </a:r>
          <a:endParaRPr lang="en-US" sz="1600" i="0" kern="1200">
            <a:solidFill>
              <a:schemeClr val="bg1"/>
            </a:solidFill>
            <a:latin typeface="Calibri"/>
            <a:ea typeface="Calibri"/>
            <a:cs typeface="Calibri"/>
          </a:endParaRP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Monitor performance &amp; usage</a:t>
          </a:r>
          <a:endParaRPr lang="en-US" sz="1200" b="1" kern="1200">
            <a:solidFill>
              <a:schemeClr val="bg1"/>
            </a:solidFill>
            <a:latin typeface="Calibri"/>
            <a:ea typeface="Calibri"/>
            <a:cs typeface="Calibri"/>
          </a:endParaRP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Ensure audit logs &amp; policy compliance</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Manage &amp; maintain workflows</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Optimize &amp; tune existing workflows</a:t>
          </a:r>
        </a:p>
        <a:p>
          <a:pPr marL="114300" lvl="1" indent="-114300" algn="l" defTabSz="533400">
            <a:lnSpc>
              <a:spcPct val="100000"/>
            </a:lnSpc>
            <a:spcBef>
              <a:spcPct val="0"/>
            </a:spcBef>
            <a:spcAft>
              <a:spcPct val="15000"/>
            </a:spcAft>
            <a:buChar char="•"/>
          </a:pPr>
          <a:r>
            <a:rPr lang="en-US" sz="1200" kern="1200">
              <a:solidFill>
                <a:schemeClr val="bg1"/>
              </a:solidFill>
              <a:latin typeface="Calibri"/>
              <a:ea typeface="Calibri"/>
              <a:cs typeface="Calibri"/>
            </a:rPr>
            <a:t>Support team adoption &amp; scaling</a:t>
          </a:r>
        </a:p>
      </dsp:txBody>
      <dsp:txXfrm>
        <a:off x="8322554" y="1233803"/>
        <a:ext cx="2310134" cy="23101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28E815-8983-435F-ACE7-7D5BF5584C25}">
      <dsp:nvSpPr>
        <dsp:cNvPr id="0" name=""/>
        <dsp:cNvSpPr/>
      </dsp:nvSpPr>
      <dsp:spPr>
        <a:xfrm>
          <a:off x="0" y="2951713"/>
          <a:ext cx="9656453" cy="59630"/>
        </a:xfrm>
        <a:prstGeom prst="rect">
          <a:avLst/>
        </a:prstGeom>
        <a:gradFill rotWithShape="0">
          <a:gsLst>
            <a:gs pos="0">
              <a:schemeClr val="accent6">
                <a:tint val="76000"/>
              </a:schemeClr>
            </a:gs>
            <a:gs pos="100000">
              <a:schemeClr val="accent6">
                <a:tint val="76000"/>
              </a:schemeClr>
            </a:gs>
          </a:gsLst>
          <a:lin ang="0" scaled="0"/>
        </a:gra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B06F570-FDE6-4C03-93A7-A8FE7CC0D138}">
      <dsp:nvSpPr>
        <dsp:cNvPr id="0" name=""/>
        <dsp:cNvSpPr/>
      </dsp:nvSpPr>
      <dsp:spPr>
        <a:xfrm>
          <a:off x="9337450" y="2743006"/>
          <a:ext cx="357783" cy="477044"/>
        </a:xfrm>
        <a:prstGeom prst="chevron">
          <a:avLst>
            <a:gd name="adj" fmla="val 75000"/>
          </a:avLst>
        </a:prstGeom>
        <a:gradFill rotWithShape="0">
          <a:gsLst>
            <a:gs pos="0">
              <a:schemeClr val="accent6">
                <a:tint val="76000"/>
              </a:schemeClr>
            </a:gs>
            <a:gs pos="100000">
              <a:schemeClr val="accent6">
                <a:tint val="76000"/>
              </a:schemeClr>
            </a:gs>
          </a:gsLst>
          <a:lin ang="0" scaled="0"/>
        </a:gra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4F07697D-17F7-4B3A-85B4-E2BFA809695B}">
      <dsp:nvSpPr>
        <dsp:cNvPr id="0" name=""/>
        <dsp:cNvSpPr/>
      </dsp:nvSpPr>
      <dsp:spPr>
        <a:xfrm>
          <a:off x="691545" y="1359577"/>
          <a:ext cx="2079028" cy="1383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bg1">
                  <a:lumMod val="95000"/>
                </a:schemeClr>
              </a:solidFill>
            </a:rPr>
            <a:t>Pine Gulch Fire burns ~140,000 acres in eastern Colorado</a:t>
          </a:r>
        </a:p>
      </dsp:txBody>
      <dsp:txXfrm>
        <a:off x="691545" y="1359577"/>
        <a:ext cx="2079028" cy="1383429"/>
      </dsp:txXfrm>
    </dsp:sp>
    <dsp:sp modelId="{8867E179-2385-4E0A-8A54-5E74BF56E9A6}">
      <dsp:nvSpPr>
        <dsp:cNvPr id="0" name=""/>
        <dsp:cNvSpPr/>
      </dsp:nvSpPr>
      <dsp:spPr>
        <a:xfrm>
          <a:off x="691545" y="644010"/>
          <a:ext cx="2079028" cy="715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a:solidFill>
                <a:schemeClr val="bg1">
                  <a:lumMod val="95000"/>
                </a:schemeClr>
              </a:solidFill>
            </a:rPr>
            <a:t>Wildfire Event </a:t>
          </a:r>
        </a:p>
      </dsp:txBody>
      <dsp:txXfrm>
        <a:off x="691545" y="644010"/>
        <a:ext cx="2079028" cy="715566"/>
      </dsp:txXfrm>
    </dsp:sp>
    <dsp:sp modelId="{E291668E-7D9D-4B2B-B948-3655589ED7A2}">
      <dsp:nvSpPr>
        <dsp:cNvPr id="0" name=""/>
        <dsp:cNvSpPr/>
      </dsp:nvSpPr>
      <dsp:spPr>
        <a:xfrm>
          <a:off x="324790" y="596305"/>
          <a:ext cx="43147" cy="2385223"/>
        </a:xfrm>
        <a:prstGeom prst="rect">
          <a:avLst/>
        </a:prstGeom>
        <a:solidFill>
          <a:schemeClr val="accent6">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C620D222-1FFC-48B1-B463-9384E6C39C4B}">
      <dsp:nvSpPr>
        <dsp:cNvPr id="0" name=""/>
        <dsp:cNvSpPr/>
      </dsp:nvSpPr>
      <dsp:spPr>
        <a:xfrm>
          <a:off x="2076241" y="4197992"/>
          <a:ext cx="2079028" cy="1121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bg1">
                  <a:lumMod val="95000"/>
                </a:schemeClr>
              </a:solidFill>
            </a:rPr>
            <a:t>Pre- and post-fire imagery is collected</a:t>
          </a:r>
        </a:p>
      </dsp:txBody>
      <dsp:txXfrm>
        <a:off x="2076241" y="4197992"/>
        <a:ext cx="2079028" cy="1121054"/>
      </dsp:txXfrm>
    </dsp:sp>
    <dsp:sp modelId="{7E0141E9-03BE-4BC3-AF94-4212959518C9}">
      <dsp:nvSpPr>
        <dsp:cNvPr id="0" name=""/>
        <dsp:cNvSpPr/>
      </dsp:nvSpPr>
      <dsp:spPr>
        <a:xfrm>
          <a:off x="2076241" y="3458573"/>
          <a:ext cx="2079028" cy="739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a:solidFill>
                <a:schemeClr val="bg1">
                  <a:lumMod val="95000"/>
                </a:schemeClr>
              </a:solidFill>
            </a:rPr>
            <a:t>Imagery Acquired</a:t>
          </a:r>
        </a:p>
      </dsp:txBody>
      <dsp:txXfrm>
        <a:off x="2076241" y="3458573"/>
        <a:ext cx="2079028" cy="739419"/>
      </dsp:txXfrm>
    </dsp:sp>
    <dsp:sp modelId="{7D6DF4BD-88AA-42E7-9FDE-879DE411934B}">
      <dsp:nvSpPr>
        <dsp:cNvPr id="0" name=""/>
        <dsp:cNvSpPr/>
      </dsp:nvSpPr>
      <dsp:spPr>
        <a:xfrm>
          <a:off x="1709486" y="2981529"/>
          <a:ext cx="43147" cy="2385223"/>
        </a:xfrm>
        <a:prstGeom prst="rect">
          <a:avLst/>
        </a:prstGeom>
        <a:solidFill>
          <a:schemeClr val="accent6">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DD19198-7C2E-4C6C-81E5-133200EF946E}">
      <dsp:nvSpPr>
        <dsp:cNvPr id="0" name=""/>
        <dsp:cNvSpPr/>
      </dsp:nvSpPr>
      <dsp:spPr>
        <a:xfrm>
          <a:off x="234180" y="2869345"/>
          <a:ext cx="224367" cy="224367"/>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64C3C37-ED36-4DB2-85D5-00A59A3D8ECC}">
      <dsp:nvSpPr>
        <dsp:cNvPr id="0" name=""/>
        <dsp:cNvSpPr/>
      </dsp:nvSpPr>
      <dsp:spPr>
        <a:xfrm>
          <a:off x="1618876" y="2869345"/>
          <a:ext cx="224367" cy="224367"/>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6C47D56-0812-4613-986B-44F2BB3ED89C}">
      <dsp:nvSpPr>
        <dsp:cNvPr id="0" name=""/>
        <dsp:cNvSpPr/>
      </dsp:nvSpPr>
      <dsp:spPr>
        <a:xfrm>
          <a:off x="3460936" y="1359577"/>
          <a:ext cx="2079028" cy="1383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bg1">
                  <a:lumMod val="95000"/>
                </a:schemeClr>
              </a:solidFill>
            </a:rPr>
            <a:t>Raster analysis identifies burned areas</a:t>
          </a:r>
        </a:p>
      </dsp:txBody>
      <dsp:txXfrm>
        <a:off x="3460936" y="1359577"/>
        <a:ext cx="2079028" cy="1383429"/>
      </dsp:txXfrm>
    </dsp:sp>
    <dsp:sp modelId="{B4160CDD-B994-411E-A019-7B0284508545}">
      <dsp:nvSpPr>
        <dsp:cNvPr id="0" name=""/>
        <dsp:cNvSpPr/>
      </dsp:nvSpPr>
      <dsp:spPr>
        <a:xfrm>
          <a:off x="3460936" y="644010"/>
          <a:ext cx="2079028" cy="715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a:solidFill>
                <a:schemeClr val="bg1">
                  <a:lumMod val="95000"/>
                </a:schemeClr>
              </a:solidFill>
            </a:rPr>
            <a:t>Burn Scars Detected</a:t>
          </a:r>
        </a:p>
      </dsp:txBody>
      <dsp:txXfrm>
        <a:off x="3460936" y="644010"/>
        <a:ext cx="2079028" cy="715566"/>
      </dsp:txXfrm>
    </dsp:sp>
    <dsp:sp modelId="{EC6E0338-EF1D-4B9D-BF47-50CD91D71033}">
      <dsp:nvSpPr>
        <dsp:cNvPr id="0" name=""/>
        <dsp:cNvSpPr/>
      </dsp:nvSpPr>
      <dsp:spPr>
        <a:xfrm>
          <a:off x="3094181" y="596305"/>
          <a:ext cx="43147" cy="2385223"/>
        </a:xfrm>
        <a:prstGeom prst="rect">
          <a:avLst/>
        </a:prstGeom>
        <a:solidFill>
          <a:schemeClr val="accent6">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9214849-7CF7-4E3F-8E7A-A7A6A2766235}">
      <dsp:nvSpPr>
        <dsp:cNvPr id="0" name=""/>
        <dsp:cNvSpPr/>
      </dsp:nvSpPr>
      <dsp:spPr>
        <a:xfrm>
          <a:off x="4845631" y="4197992"/>
          <a:ext cx="2079028" cy="1121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bg1">
                  <a:lumMod val="95000"/>
                </a:schemeClr>
              </a:solidFill>
            </a:rPr>
            <a:t>Custom analytics define the full burn footprint</a:t>
          </a:r>
        </a:p>
      </dsp:txBody>
      <dsp:txXfrm>
        <a:off x="4845631" y="4197992"/>
        <a:ext cx="2079028" cy="1121054"/>
      </dsp:txXfrm>
    </dsp:sp>
    <dsp:sp modelId="{47F82DD6-7DB9-44A6-8450-48D3B9D799ED}">
      <dsp:nvSpPr>
        <dsp:cNvPr id="0" name=""/>
        <dsp:cNvSpPr/>
      </dsp:nvSpPr>
      <dsp:spPr>
        <a:xfrm>
          <a:off x="4845631" y="3458573"/>
          <a:ext cx="2079028" cy="739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a:solidFill>
                <a:schemeClr val="bg1">
                  <a:lumMod val="95000"/>
                </a:schemeClr>
              </a:solidFill>
            </a:rPr>
            <a:t>Burn Extent Mapped</a:t>
          </a:r>
        </a:p>
      </dsp:txBody>
      <dsp:txXfrm>
        <a:off x="4845631" y="3458573"/>
        <a:ext cx="2079028" cy="739419"/>
      </dsp:txXfrm>
    </dsp:sp>
    <dsp:sp modelId="{124C614C-F215-46A0-ABE5-B09FB49EF1E4}">
      <dsp:nvSpPr>
        <dsp:cNvPr id="0" name=""/>
        <dsp:cNvSpPr/>
      </dsp:nvSpPr>
      <dsp:spPr>
        <a:xfrm>
          <a:off x="4478876" y="2981529"/>
          <a:ext cx="43147" cy="2385223"/>
        </a:xfrm>
        <a:prstGeom prst="rect">
          <a:avLst/>
        </a:prstGeom>
        <a:solidFill>
          <a:schemeClr val="accent6">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C2B4A306-1816-4266-8E7C-BD63FB11A63D}">
      <dsp:nvSpPr>
        <dsp:cNvPr id="0" name=""/>
        <dsp:cNvSpPr/>
      </dsp:nvSpPr>
      <dsp:spPr>
        <a:xfrm>
          <a:off x="3003571" y="2869345"/>
          <a:ext cx="224367" cy="224367"/>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ACE3754-9ED0-4E51-A9E4-E260C88B289D}">
      <dsp:nvSpPr>
        <dsp:cNvPr id="0" name=""/>
        <dsp:cNvSpPr/>
      </dsp:nvSpPr>
      <dsp:spPr>
        <a:xfrm>
          <a:off x="4388266" y="2869345"/>
          <a:ext cx="224367" cy="224367"/>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32AD9E8-365E-47CA-8BCB-9EAD55DC43CB}">
      <dsp:nvSpPr>
        <dsp:cNvPr id="0" name=""/>
        <dsp:cNvSpPr/>
      </dsp:nvSpPr>
      <dsp:spPr>
        <a:xfrm>
          <a:off x="6230326" y="1359577"/>
          <a:ext cx="2079028" cy="1383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bg1">
                  <a:lumMod val="95000"/>
                </a:schemeClr>
              </a:solidFill>
            </a:rPr>
            <a:t>Spatial analysis highlights oil and gas sites vulnerable to landslides</a:t>
          </a:r>
        </a:p>
      </dsp:txBody>
      <dsp:txXfrm>
        <a:off x="6230326" y="1359577"/>
        <a:ext cx="2079028" cy="1383429"/>
      </dsp:txXfrm>
    </dsp:sp>
    <dsp:sp modelId="{0B2DD03D-11F5-450E-940E-ED4109C43E4C}">
      <dsp:nvSpPr>
        <dsp:cNvPr id="0" name=""/>
        <dsp:cNvSpPr/>
      </dsp:nvSpPr>
      <dsp:spPr>
        <a:xfrm>
          <a:off x="6230326" y="644010"/>
          <a:ext cx="2079028" cy="715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a:solidFill>
                <a:schemeClr val="bg1">
                  <a:lumMod val="95000"/>
                </a:schemeClr>
              </a:solidFill>
            </a:rPr>
            <a:t>At-Risk Infrastructure Identified</a:t>
          </a:r>
        </a:p>
      </dsp:txBody>
      <dsp:txXfrm>
        <a:off x="6230326" y="644010"/>
        <a:ext cx="2079028" cy="715566"/>
      </dsp:txXfrm>
    </dsp:sp>
    <dsp:sp modelId="{79CF8042-3995-4BA1-9640-530BA8AEC532}">
      <dsp:nvSpPr>
        <dsp:cNvPr id="0" name=""/>
        <dsp:cNvSpPr/>
      </dsp:nvSpPr>
      <dsp:spPr>
        <a:xfrm>
          <a:off x="5863571" y="596305"/>
          <a:ext cx="43147" cy="2385223"/>
        </a:xfrm>
        <a:prstGeom prst="rect">
          <a:avLst/>
        </a:prstGeom>
        <a:solidFill>
          <a:schemeClr val="accent6">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70AD9C2-E5BF-41C7-8284-0097D53C85F8}">
      <dsp:nvSpPr>
        <dsp:cNvPr id="0" name=""/>
        <dsp:cNvSpPr/>
      </dsp:nvSpPr>
      <dsp:spPr>
        <a:xfrm>
          <a:off x="7615022" y="4197992"/>
          <a:ext cx="2079028" cy="1121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bg1">
                  <a:lumMod val="95000"/>
                </a:schemeClr>
              </a:solidFill>
            </a:rPr>
            <a:t>Field crews are assigned to assess damage and risk</a:t>
          </a:r>
        </a:p>
      </dsp:txBody>
      <dsp:txXfrm>
        <a:off x="7615022" y="4197992"/>
        <a:ext cx="2079028" cy="1121054"/>
      </dsp:txXfrm>
    </dsp:sp>
    <dsp:sp modelId="{72F52976-4066-44EE-B4C0-8CC6274615A7}">
      <dsp:nvSpPr>
        <dsp:cNvPr id="0" name=""/>
        <dsp:cNvSpPr/>
      </dsp:nvSpPr>
      <dsp:spPr>
        <a:xfrm>
          <a:off x="7615022" y="3458573"/>
          <a:ext cx="2079028" cy="739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a:solidFill>
                <a:schemeClr val="bg1">
                  <a:lumMod val="95000"/>
                </a:schemeClr>
              </a:solidFill>
            </a:rPr>
            <a:t>Inspection Work Orders Created</a:t>
          </a:r>
        </a:p>
      </dsp:txBody>
      <dsp:txXfrm>
        <a:off x="7615022" y="3458573"/>
        <a:ext cx="2079028" cy="739419"/>
      </dsp:txXfrm>
    </dsp:sp>
    <dsp:sp modelId="{94F10AA8-4A2B-4A02-AB18-697D7AFBF460}">
      <dsp:nvSpPr>
        <dsp:cNvPr id="0" name=""/>
        <dsp:cNvSpPr/>
      </dsp:nvSpPr>
      <dsp:spPr>
        <a:xfrm>
          <a:off x="7248267" y="2981529"/>
          <a:ext cx="43147" cy="2385223"/>
        </a:xfrm>
        <a:prstGeom prst="rect">
          <a:avLst/>
        </a:prstGeom>
        <a:solidFill>
          <a:schemeClr val="accent6">
            <a:shade val="8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D3B0771A-377A-4C99-B59D-2C81A645EFA7}">
      <dsp:nvSpPr>
        <dsp:cNvPr id="0" name=""/>
        <dsp:cNvSpPr/>
      </dsp:nvSpPr>
      <dsp:spPr>
        <a:xfrm>
          <a:off x="5772961" y="2869345"/>
          <a:ext cx="224367" cy="224367"/>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42A7DFA-B5C9-4E6D-A2E3-8E5C9AC5CFF5}">
      <dsp:nvSpPr>
        <dsp:cNvPr id="0" name=""/>
        <dsp:cNvSpPr/>
      </dsp:nvSpPr>
      <dsp:spPr>
        <a:xfrm>
          <a:off x="7157657" y="2869345"/>
          <a:ext cx="224367" cy="224367"/>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ED0351-F19D-4831-9DB1-27BBE40C435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D6B646-A0B1-429D-8369-85349DCA7F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825F0-11BB-4484-839F-5879C937A58A}" type="datetimeFigureOut">
              <a:rPr lang="en-US" smtClean="0"/>
              <a:t>5/15/2026</a:t>
            </a:fld>
            <a:endParaRPr lang="en-US"/>
          </a:p>
        </p:txBody>
      </p:sp>
      <p:sp>
        <p:nvSpPr>
          <p:cNvPr id="4" name="Footer Placeholder 3">
            <a:extLst>
              <a:ext uri="{FF2B5EF4-FFF2-40B4-BE49-F238E27FC236}">
                <a16:creationId xmlns:a16="http://schemas.microsoft.com/office/drawing/2014/main" id="{DB126556-3499-414E-B849-01406EEDC34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4399F7D-4C9B-4E57-AFE6-F1CA0E22B6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8B1448-EE3C-40B6-8D23-75BB24DC6593}" type="slidenum">
              <a:rPr lang="en-US" smtClean="0"/>
              <a:t>‹#›</a:t>
            </a:fld>
            <a:endParaRPr lang="en-US"/>
          </a:p>
        </p:txBody>
      </p:sp>
    </p:spTree>
    <p:extLst>
      <p:ext uri="{BB962C8B-B14F-4D97-AF65-F5344CB8AC3E}">
        <p14:creationId xmlns:p14="http://schemas.microsoft.com/office/powerpoint/2010/main" val="357438873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3F5E83-E7E2-4023-A752-A1ACA3281CA2}" type="datetimeFigureOut">
              <a:rPr lang="en-US" smtClean="0"/>
              <a:t>5/15/2026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09EB54-FBB3-4EFF-B6D7-0FFD897A12F2}" type="slidenum">
              <a:rPr lang="en-US" smtClean="0"/>
              <a:t>‹#›</a:t>
            </a:fld>
            <a:endParaRPr lang="en-US"/>
          </a:p>
        </p:txBody>
      </p:sp>
    </p:spTree>
    <p:extLst>
      <p:ext uri="{BB962C8B-B14F-4D97-AF65-F5344CB8AC3E}">
        <p14:creationId xmlns:p14="http://schemas.microsoft.com/office/powerpoint/2010/main" val="1421175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1A1DB-CEAE-41B1-84DA-52ACF19693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160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Roboto" panose="02000000000000000000" pitchFamily="2" charset="0"/>
              <a:ea typeface="Roboto" panose="02000000000000000000" pitchFamily="2" charset="0"/>
              <a:cs typeface="Roboto" panose="02000000000000000000" pitchFamily="2" charset="0"/>
            </a:endParaRPr>
          </a:p>
          <a:p>
            <a:r>
              <a:rPr lang="en-US"/>
              <a:t>Global offices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595BAB-4E2C-4A9C-A578-A270212F41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361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91CA0-91D5-0BB4-4C97-71408524A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569D9-889F-0066-24EE-A35A0D63B3B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E584985-B36E-1CFD-7127-0B0149939A43}"/>
              </a:ext>
            </a:extLst>
          </p:cNvPr>
          <p:cNvSpPr>
            <a:spLocks noGrp="1"/>
          </p:cNvSpPr>
          <p:nvPr>
            <p:ph type="body" idx="1"/>
          </p:nvPr>
        </p:nvSpPr>
        <p:spPr/>
        <p:txBody>
          <a:bodyPr/>
          <a:lstStyle/>
          <a:p>
            <a:endParaRPr lang="en-US">
              <a:latin typeface="Roboto" panose="02000000000000000000" pitchFamily="2" charset="0"/>
              <a:ea typeface="Roboto" panose="02000000000000000000" pitchFamily="2" charset="0"/>
              <a:cs typeface="Roboto" panose="02000000000000000000" pitchFamily="2" charset="0"/>
            </a:endParaRPr>
          </a:p>
          <a:p>
            <a:r>
              <a:rPr lang="en-US"/>
              <a:t>Global offices</a:t>
            </a:r>
          </a:p>
        </p:txBody>
      </p:sp>
      <p:sp>
        <p:nvSpPr>
          <p:cNvPr id="4" name="Slide Number Placeholder 3">
            <a:extLst>
              <a:ext uri="{FF2B5EF4-FFF2-40B4-BE49-F238E27FC236}">
                <a16:creationId xmlns:a16="http://schemas.microsoft.com/office/drawing/2014/main" id="{36A74FCC-039F-0D9D-3DFD-13849EA34A1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595BAB-4E2C-4A9C-A578-A270212F41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714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E409EB54-FBB3-4EFF-B6D7-0FFD897A12F2}" type="slidenum">
              <a:rPr lang="en-US" smtClean="0"/>
              <a:t>8</a:t>
            </a:fld>
            <a:endParaRPr lang="en-US"/>
          </a:p>
        </p:txBody>
      </p:sp>
    </p:spTree>
    <p:extLst>
      <p:ext uri="{BB962C8B-B14F-4D97-AF65-F5344CB8AC3E}">
        <p14:creationId xmlns:p14="http://schemas.microsoft.com/office/powerpoint/2010/main" val="2307737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5624-9389-BA54-1D99-B09ACD519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C024B-E667-1759-F1E3-FA189A5F0C7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C13A6B-11E9-AAD3-33E0-C89B9BD720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BBBB13-AF32-B23F-8FE9-FDD4CBD8772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1FF486-F1FF-4C78-890C-391C1F85729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0379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68168-118D-F5BC-7206-67DD68087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89F91-5401-27C5-91EE-1553290EB8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BF4E9-AFF7-5154-8BAD-1F9624EEFABC}"/>
              </a:ext>
            </a:extLst>
          </p:cNvPr>
          <p:cNvSpPr>
            <a:spLocks noGrp="1"/>
          </p:cNvSpPr>
          <p:nvPr>
            <p:ph type="body" idx="1"/>
          </p:nvPr>
        </p:nvSpPr>
        <p:spPr/>
        <p:txBody>
          <a:bodyPr/>
          <a:lstStyle/>
          <a:p>
            <a:r>
              <a:rPr lang="en-US"/>
              <a:t>As I mentioned these tools are on the bleeding edge of development. Each tool exists in its own capacity at this point, but we are closing in on our roadmap to incorporate our available tools for orchestration within </a:t>
            </a:r>
            <a:r>
              <a:rPr lang="en-US" err="1"/>
              <a:t>geoAgent</a:t>
            </a:r>
            <a:r>
              <a:rPr lang="en-US"/>
              <a:t>. We plan to continue to expand with additional tools based on client need and requirements.</a:t>
            </a:r>
          </a:p>
        </p:txBody>
      </p:sp>
      <p:sp>
        <p:nvSpPr>
          <p:cNvPr id="4" name="Slide Number Placeholder 3">
            <a:extLst>
              <a:ext uri="{FF2B5EF4-FFF2-40B4-BE49-F238E27FC236}">
                <a16:creationId xmlns:a16="http://schemas.microsoft.com/office/drawing/2014/main" id="{4E532A7A-E26E-73FA-FE4D-3F66E177EAB2}"/>
              </a:ext>
            </a:extLst>
          </p:cNvPr>
          <p:cNvSpPr>
            <a:spLocks noGrp="1"/>
          </p:cNvSpPr>
          <p:nvPr>
            <p:ph type="sldNum" sz="quarter" idx="5"/>
          </p:nvPr>
        </p:nvSpPr>
        <p:spPr/>
        <p:txBody>
          <a:bodyPr/>
          <a:lstStyle/>
          <a:p>
            <a:fld id="{2D9A51F5-3CB9-42C0-BB0D-C484CD0867A1}" type="slidenum">
              <a:rPr lang="en-US" smtClean="0"/>
              <a:t>10</a:t>
            </a:fld>
            <a:endParaRPr lang="en-US"/>
          </a:p>
        </p:txBody>
      </p:sp>
    </p:spTree>
    <p:extLst>
      <p:ext uri="{BB962C8B-B14F-4D97-AF65-F5344CB8AC3E}">
        <p14:creationId xmlns:p14="http://schemas.microsoft.com/office/powerpoint/2010/main" val="4230672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09EB54-FBB3-4EFF-B6D7-0FFD897A12F2}" type="slidenum">
              <a:rPr lang="en-US" smtClean="0"/>
              <a:t>13</a:t>
            </a:fld>
            <a:endParaRPr lang="en-US"/>
          </a:p>
        </p:txBody>
      </p:sp>
    </p:spTree>
    <p:extLst>
      <p:ext uri="{BB962C8B-B14F-4D97-AF65-F5344CB8AC3E}">
        <p14:creationId xmlns:p14="http://schemas.microsoft.com/office/powerpoint/2010/main" val="1119107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B50309-FE0B-7A7C-421B-D6BB3B98C364}"/>
              </a:ext>
            </a:extLst>
          </p:cNvPr>
          <p:cNvSpPr>
            <a:spLocks noGrp="1"/>
          </p:cNvSpPr>
          <p:nvPr>
            <p:ph type="title"/>
          </p:nvPr>
        </p:nvSpPr>
        <p:spPr>
          <a:xfrm>
            <a:off x="304800" y="3595380"/>
            <a:ext cx="11582400" cy="740733"/>
          </a:xfrm>
        </p:spPr>
        <p:txBody>
          <a:bodyPr/>
          <a:lstStyle>
            <a:lvl1pPr>
              <a:defRPr/>
            </a:lvl1pPr>
          </a:lstStyle>
          <a:p>
            <a:r>
              <a:rPr lang="en-US"/>
              <a:t>Click to edit Master title style</a:t>
            </a:r>
          </a:p>
        </p:txBody>
      </p:sp>
      <p:sp>
        <p:nvSpPr>
          <p:cNvPr id="5" name="Text Placeholder 4">
            <a:extLst>
              <a:ext uri="{FF2B5EF4-FFF2-40B4-BE49-F238E27FC236}">
                <a16:creationId xmlns:a16="http://schemas.microsoft.com/office/drawing/2014/main" id="{B3EA3C70-F93F-546E-2B86-06C914A7E762}"/>
              </a:ext>
            </a:extLst>
          </p:cNvPr>
          <p:cNvSpPr>
            <a:spLocks noGrp="1"/>
          </p:cNvSpPr>
          <p:nvPr>
            <p:ph type="body" sz="quarter" idx="10"/>
          </p:nvPr>
        </p:nvSpPr>
        <p:spPr>
          <a:xfrm>
            <a:off x="304800" y="4686300"/>
            <a:ext cx="11582400" cy="1104900"/>
          </a:xfrm>
        </p:spPr>
        <p:txBody>
          <a:bodyPr anchor="t" anchorCtr="0"/>
          <a:lstStyle>
            <a:lvl1pPr>
              <a:defRPr/>
            </a:lvl1pPr>
          </a:lstStyle>
          <a:p>
            <a:pPr lvl="0"/>
            <a:r>
              <a:rPr lang="en-US"/>
              <a:t>Click to edit Master text styles</a:t>
            </a:r>
          </a:p>
        </p:txBody>
      </p:sp>
    </p:spTree>
    <p:extLst>
      <p:ext uri="{BB962C8B-B14F-4D97-AF65-F5344CB8AC3E}">
        <p14:creationId xmlns:p14="http://schemas.microsoft.com/office/powerpoint/2010/main" val="297691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30EC4-43E7-D9E0-2DC9-701F117F3489}"/>
              </a:ext>
            </a:extLst>
          </p:cNvPr>
          <p:cNvSpPr>
            <a:spLocks noGrp="1"/>
          </p:cNvSpPr>
          <p:nvPr>
            <p:ph type="title"/>
          </p:nvPr>
        </p:nvSpPr>
        <p:spPr/>
        <p:txBody>
          <a:bodyPr/>
          <a:lstStyle>
            <a:lvl1pPr>
              <a:defRPr cap="none">
                <a:solidFill>
                  <a:schemeClr val="bg1"/>
                </a:solidFill>
                <a:latin typeface="Roboto Black" panose="02000000000000000000" pitchFamily="2" charset="0"/>
                <a:ea typeface="Roboto Black" panose="02000000000000000000" pitchFamily="2" charset="0"/>
              </a:defRPr>
            </a:lvl1pPr>
          </a:lstStyle>
          <a:p>
            <a:endParaRPr lang="en-US"/>
          </a:p>
        </p:txBody>
      </p:sp>
      <p:sp>
        <p:nvSpPr>
          <p:cNvPr id="5" name="Content Placeholder 4">
            <a:extLst>
              <a:ext uri="{FF2B5EF4-FFF2-40B4-BE49-F238E27FC236}">
                <a16:creationId xmlns:a16="http://schemas.microsoft.com/office/drawing/2014/main" id="{3B3B8657-BA9C-2794-3DC4-23D557FA6D82}"/>
              </a:ext>
            </a:extLst>
          </p:cNvPr>
          <p:cNvSpPr>
            <a:spLocks noGrp="1"/>
          </p:cNvSpPr>
          <p:nvPr>
            <p:ph sz="quarter" idx="11"/>
          </p:nvPr>
        </p:nvSpPr>
        <p:spPr>
          <a:xfrm>
            <a:off x="304800" y="1066800"/>
            <a:ext cx="11582400" cy="5486400"/>
          </a:xfrm>
        </p:spPr>
        <p:txBody>
          <a:bodyPr>
            <a:noAutofit/>
          </a:bodyPr>
          <a:lstStyle>
            <a:lvl1pPr>
              <a:defRPr>
                <a:solidFill>
                  <a:schemeClr val="bg1"/>
                </a:solidFill>
                <a:latin typeface="Roboto" panose="02000000000000000000" pitchFamily="2" charset="0"/>
                <a:ea typeface="Roboto" panose="02000000000000000000" pitchFamily="2" charset="0"/>
              </a:defRPr>
            </a:lvl1pPr>
            <a:lvl2pPr>
              <a:defRPr>
                <a:solidFill>
                  <a:schemeClr val="bg1"/>
                </a:solidFill>
                <a:latin typeface="Roboto" panose="02000000000000000000" pitchFamily="2" charset="0"/>
                <a:ea typeface="Roboto" panose="02000000000000000000" pitchFamily="2" charset="0"/>
              </a:defRPr>
            </a:lvl2pPr>
            <a:lvl3pPr>
              <a:defRPr>
                <a:solidFill>
                  <a:schemeClr val="bg1"/>
                </a:solidFill>
                <a:latin typeface="Roboto" panose="02000000000000000000" pitchFamily="2" charset="0"/>
                <a:ea typeface="Roboto" panose="02000000000000000000" pitchFamily="2" charset="0"/>
              </a:defRPr>
            </a:lvl3pPr>
            <a:lvl4pPr>
              <a:defRPr>
                <a:solidFill>
                  <a:schemeClr val="bg1"/>
                </a:solidFill>
                <a:latin typeface="Roboto" panose="02000000000000000000" pitchFamily="2" charset="0"/>
                <a:ea typeface="Roboto" panose="02000000000000000000" pitchFamily="2" charset="0"/>
              </a:defRPr>
            </a:lvl4pPr>
            <a:lvl5pPr>
              <a:defRPr>
                <a:solidFill>
                  <a:schemeClr val="bg1"/>
                </a:solidFill>
                <a:latin typeface="Roboto" panose="02000000000000000000" pitchFamily="2" charset="0"/>
                <a:ea typeface="Roboto" panose="02000000000000000000" pitchFamily="2" charset="0"/>
              </a:defRPr>
            </a:lvl5pPr>
          </a:lstStyle>
          <a:p>
            <a:pPr lvl="0"/>
            <a:endParaRPr lang="en-US"/>
          </a:p>
        </p:txBody>
      </p:sp>
      <p:sp>
        <p:nvSpPr>
          <p:cNvPr id="3" name="Slide Number Placeholder 2">
            <a:extLst>
              <a:ext uri="{FF2B5EF4-FFF2-40B4-BE49-F238E27FC236}">
                <a16:creationId xmlns:a16="http://schemas.microsoft.com/office/drawing/2014/main" id="{914C8C6A-7F2B-E62A-9D26-1978BE18469C}"/>
              </a:ext>
            </a:extLst>
          </p:cNvPr>
          <p:cNvSpPr>
            <a:spLocks noGrp="1"/>
          </p:cNvSpPr>
          <p:nvPr>
            <p:ph type="sldNum" sz="quarter" idx="12"/>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1634655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30EC4-43E7-D9E0-2DC9-701F117F3489}"/>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3B3B8657-BA9C-2794-3DC4-23D557FA6D82}"/>
              </a:ext>
            </a:extLst>
          </p:cNvPr>
          <p:cNvSpPr>
            <a:spLocks noGrp="1"/>
          </p:cNvSpPr>
          <p:nvPr>
            <p:ph sz="quarter" idx="11"/>
          </p:nvPr>
        </p:nvSpPr>
        <p:spPr>
          <a:xfrm>
            <a:off x="304800" y="1066800"/>
            <a:ext cx="5533292" cy="5486400"/>
          </a:xfrm>
        </p:spPr>
        <p:txBody>
          <a:bodyPr>
            <a:noAutofit/>
          </a:bodyPr>
          <a:lstStyle/>
          <a:p>
            <a:pPr lvl="0"/>
            <a:endParaRPr lang="en-US"/>
          </a:p>
        </p:txBody>
      </p:sp>
      <p:sp>
        <p:nvSpPr>
          <p:cNvPr id="4" name="Content Placeholder 4">
            <a:extLst>
              <a:ext uri="{FF2B5EF4-FFF2-40B4-BE49-F238E27FC236}">
                <a16:creationId xmlns:a16="http://schemas.microsoft.com/office/drawing/2014/main" id="{A806CB15-A074-96F3-DC42-944F78CBA9FF}"/>
              </a:ext>
            </a:extLst>
          </p:cNvPr>
          <p:cNvSpPr>
            <a:spLocks noGrp="1"/>
          </p:cNvSpPr>
          <p:nvPr>
            <p:ph sz="quarter" idx="12"/>
          </p:nvPr>
        </p:nvSpPr>
        <p:spPr>
          <a:xfrm>
            <a:off x="6353908" y="1066800"/>
            <a:ext cx="5533292" cy="5486400"/>
          </a:xfrm>
        </p:spPr>
        <p:txBody>
          <a:bodyPr>
            <a:noAutofit/>
          </a:bodyPr>
          <a:lstStyle/>
          <a:p>
            <a:pPr lvl="0"/>
            <a:endParaRPr lang="en-US"/>
          </a:p>
        </p:txBody>
      </p:sp>
      <p:sp>
        <p:nvSpPr>
          <p:cNvPr id="3" name="Slide Number Placeholder 2">
            <a:extLst>
              <a:ext uri="{FF2B5EF4-FFF2-40B4-BE49-F238E27FC236}">
                <a16:creationId xmlns:a16="http://schemas.microsoft.com/office/drawing/2014/main" id="{FCF6A405-E03F-D76D-ADA2-5D936153C3A5}"/>
              </a:ext>
            </a:extLst>
          </p:cNvPr>
          <p:cNvSpPr>
            <a:spLocks noGrp="1"/>
          </p:cNvSpPr>
          <p:nvPr>
            <p:ph type="sldNum" sz="quarter" idx="13"/>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3054550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ultiple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0" y="1066800"/>
            <a:ext cx="11582400" cy="448408"/>
          </a:xfrm>
        </p:spPr>
        <p:txBody>
          <a:bodyPr anchor="ctr" anchorCtr="0">
            <a:noAutofit/>
          </a:bodyPr>
          <a:lstStyle>
            <a:lvl1pPr marL="0" indent="0">
              <a:buNone/>
              <a:defRPr sz="2400" b="0">
                <a:solidFill>
                  <a:schemeClr val="bg1"/>
                </a:solidFill>
                <a:latin typeface="Roboto Medium" panose="02000000000000000000" pitchFamily="2" charset="0"/>
                <a:ea typeface="Roboto Medium" panose="02000000000000000000" pitchFamily="2" charset="0"/>
              </a:defRPr>
            </a:lvl1pPr>
          </a:lstStyle>
          <a:p>
            <a:pPr lvl="0"/>
            <a:endParaRPr lang="en-US"/>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0" y="1560751"/>
            <a:ext cx="11582400" cy="448409"/>
          </a:xfrm>
        </p:spPr>
        <p:txBody>
          <a:bodyPr anchor="ctr" anchorCtr="0">
            <a:noAutofit/>
          </a:bodyPr>
          <a:lstStyle>
            <a:lvl1pPr marL="0" indent="0">
              <a:buNone/>
              <a:defRPr sz="2200" b="0" i="1">
                <a:solidFill>
                  <a:schemeClr val="bg1"/>
                </a:solidFill>
                <a:latin typeface="Roboto Thin" panose="02000000000000000000" pitchFamily="2" charset="0"/>
                <a:ea typeface="Roboto Thin" panose="02000000000000000000" pitchFamily="2" charset="0"/>
              </a:defRPr>
            </a:lvl1pPr>
          </a:lstStyle>
          <a:p>
            <a:pPr lvl="0"/>
            <a:endParaRPr lang="en-US"/>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0" y="2054703"/>
            <a:ext cx="11582400" cy="4498497"/>
          </a:xfrm>
        </p:spPr>
        <p:txBody>
          <a:bodyPr>
            <a:noAutofit/>
          </a:bodyPr>
          <a:lstStyle>
            <a:lvl1pPr>
              <a:defRPr sz="2200"/>
            </a:lvl1pPr>
          </a:lstStyle>
          <a:p>
            <a:pPr lvl="0"/>
            <a:endParaRPr lang="en-US"/>
          </a:p>
        </p:txBody>
      </p:sp>
      <p:sp>
        <p:nvSpPr>
          <p:cNvPr id="3" name="Slide Number Placeholder 2">
            <a:extLst>
              <a:ext uri="{FF2B5EF4-FFF2-40B4-BE49-F238E27FC236}">
                <a16:creationId xmlns:a16="http://schemas.microsoft.com/office/drawing/2014/main" id="{9162D3FF-D755-58FA-F380-2ABEAFEF3DC0}"/>
              </a:ext>
            </a:extLst>
          </p:cNvPr>
          <p:cNvSpPr>
            <a:spLocks noGrp="1"/>
          </p:cNvSpPr>
          <p:nvPr>
            <p:ph type="sldNum" sz="quarter" idx="14"/>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41545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Multi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0" y="1066800"/>
            <a:ext cx="5596597"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endParaRPr lang="en-US"/>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0" y="1560751"/>
            <a:ext cx="5596597" cy="448409"/>
          </a:xfrm>
        </p:spPr>
        <p:txBody>
          <a:bodyPr anchor="ctr" anchorCtr="0">
            <a:normAutofit/>
          </a:bodyPr>
          <a:lstStyle>
            <a:lvl1pPr marL="0" indent="0">
              <a:buNone/>
              <a:defRPr sz="2200" b="0" i="1">
                <a:solidFill>
                  <a:schemeClr val="bg1"/>
                </a:solidFill>
                <a:latin typeface="Roboto Thin" panose="02000000000000000000" pitchFamily="2" charset="0"/>
                <a:ea typeface="Roboto Thin" panose="02000000000000000000" pitchFamily="2" charset="0"/>
              </a:defRPr>
            </a:lvl1pPr>
          </a:lstStyle>
          <a:p>
            <a:pPr lvl="0"/>
            <a:endParaRPr lang="en-US"/>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0" y="2054703"/>
            <a:ext cx="5596597" cy="4498496"/>
          </a:xfrm>
        </p:spPr>
        <p:txBody>
          <a:bodyPr>
            <a:noAutofit/>
          </a:bodyPr>
          <a:lstStyle>
            <a:lvl1pPr>
              <a:defRPr sz="2200"/>
            </a:lvl1pPr>
          </a:lstStyle>
          <a:p>
            <a:pPr lvl="0"/>
            <a:endParaRPr lang="en-US"/>
          </a:p>
        </p:txBody>
      </p:sp>
      <p:sp>
        <p:nvSpPr>
          <p:cNvPr id="4" name="Text Placeholder 4">
            <a:extLst>
              <a:ext uri="{FF2B5EF4-FFF2-40B4-BE49-F238E27FC236}">
                <a16:creationId xmlns:a16="http://schemas.microsoft.com/office/drawing/2014/main" id="{1875F9A1-1340-C448-E16C-C16112C7EB65}"/>
              </a:ext>
            </a:extLst>
          </p:cNvPr>
          <p:cNvSpPr>
            <a:spLocks noGrp="1"/>
          </p:cNvSpPr>
          <p:nvPr>
            <p:ph type="body" sz="quarter" idx="14"/>
          </p:nvPr>
        </p:nvSpPr>
        <p:spPr>
          <a:xfrm>
            <a:off x="6290603" y="1066800"/>
            <a:ext cx="5596597"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endParaRPr lang="en-US"/>
          </a:p>
        </p:txBody>
      </p:sp>
      <p:sp>
        <p:nvSpPr>
          <p:cNvPr id="6" name="Text Placeholder 6">
            <a:extLst>
              <a:ext uri="{FF2B5EF4-FFF2-40B4-BE49-F238E27FC236}">
                <a16:creationId xmlns:a16="http://schemas.microsoft.com/office/drawing/2014/main" id="{2C7BD43D-828A-81E9-9879-00BB38BC0070}"/>
              </a:ext>
            </a:extLst>
          </p:cNvPr>
          <p:cNvSpPr>
            <a:spLocks noGrp="1"/>
          </p:cNvSpPr>
          <p:nvPr>
            <p:ph type="body" sz="quarter" idx="15"/>
          </p:nvPr>
        </p:nvSpPr>
        <p:spPr>
          <a:xfrm>
            <a:off x="6290603" y="1560751"/>
            <a:ext cx="5596597" cy="448409"/>
          </a:xfrm>
        </p:spPr>
        <p:txBody>
          <a:bodyPr anchor="ctr" anchorCtr="0">
            <a:normAutofit/>
          </a:bodyPr>
          <a:lstStyle>
            <a:lvl1pPr marL="0" indent="0">
              <a:buNone/>
              <a:defRPr sz="2200" b="0" i="1">
                <a:solidFill>
                  <a:schemeClr val="bg1"/>
                </a:solidFill>
                <a:latin typeface="Roboto Thin" panose="02000000000000000000" pitchFamily="2" charset="0"/>
                <a:ea typeface="Roboto Thin" panose="02000000000000000000" pitchFamily="2" charset="0"/>
              </a:defRPr>
            </a:lvl1pPr>
          </a:lstStyle>
          <a:p>
            <a:pPr lvl="0"/>
            <a:endParaRPr lang="en-US"/>
          </a:p>
        </p:txBody>
      </p:sp>
      <p:sp>
        <p:nvSpPr>
          <p:cNvPr id="8" name="Text Placeholder 8">
            <a:extLst>
              <a:ext uri="{FF2B5EF4-FFF2-40B4-BE49-F238E27FC236}">
                <a16:creationId xmlns:a16="http://schemas.microsoft.com/office/drawing/2014/main" id="{5E96B469-5D2E-8DDC-F2DB-CE89D2A4F49D}"/>
              </a:ext>
            </a:extLst>
          </p:cNvPr>
          <p:cNvSpPr>
            <a:spLocks noGrp="1"/>
          </p:cNvSpPr>
          <p:nvPr>
            <p:ph type="body" sz="quarter" idx="16"/>
          </p:nvPr>
        </p:nvSpPr>
        <p:spPr>
          <a:xfrm>
            <a:off x="6290603" y="2054703"/>
            <a:ext cx="5596597" cy="4498496"/>
          </a:xfrm>
        </p:spPr>
        <p:txBody>
          <a:bodyPr>
            <a:noAutofit/>
          </a:bodyPr>
          <a:lstStyle>
            <a:lvl1pPr>
              <a:defRPr sz="2200"/>
            </a:lvl1pPr>
          </a:lstStyle>
          <a:p>
            <a:pPr lvl="0"/>
            <a:endParaRPr lang="en-US"/>
          </a:p>
        </p:txBody>
      </p:sp>
      <p:sp>
        <p:nvSpPr>
          <p:cNvPr id="3" name="Slide Number Placeholder 2">
            <a:extLst>
              <a:ext uri="{FF2B5EF4-FFF2-40B4-BE49-F238E27FC236}">
                <a16:creationId xmlns:a16="http://schemas.microsoft.com/office/drawing/2014/main" id="{61984A97-7897-A3DF-30C5-684BB22CC601}"/>
              </a:ext>
            </a:extLst>
          </p:cNvPr>
          <p:cNvSpPr>
            <a:spLocks noGrp="1"/>
          </p:cNvSpPr>
          <p:nvPr>
            <p:ph type="sldNum" sz="quarter" idx="17"/>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3933408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iple Multi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0" y="1066800"/>
            <a:ext cx="3733800"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endParaRPr lang="en-US"/>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0" y="1560751"/>
            <a:ext cx="3733800" cy="448409"/>
          </a:xfrm>
        </p:spPr>
        <p:txBody>
          <a:bodyPr anchor="ctr" anchorCtr="0">
            <a:normAutofit/>
          </a:bodyPr>
          <a:lstStyle>
            <a:lvl1pPr marL="0" indent="0">
              <a:buNone/>
              <a:defRPr sz="2000" b="0" i="1">
                <a:solidFill>
                  <a:schemeClr val="bg1"/>
                </a:solidFill>
                <a:latin typeface="Roboto Thin" panose="02000000000000000000" pitchFamily="2" charset="0"/>
                <a:ea typeface="Roboto Thin" panose="02000000000000000000" pitchFamily="2" charset="0"/>
              </a:defRPr>
            </a:lvl1pPr>
          </a:lstStyle>
          <a:p>
            <a:pPr lvl="0"/>
            <a:endParaRPr lang="en-US"/>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0" y="2054703"/>
            <a:ext cx="3733800" cy="4498496"/>
          </a:xfrm>
        </p:spPr>
        <p:txBody>
          <a:bodyPr>
            <a:noAutofit/>
          </a:bodyPr>
          <a:lstStyle>
            <a:lvl1pPr>
              <a:defRPr sz="1800"/>
            </a:lvl1pPr>
          </a:lstStyle>
          <a:p>
            <a:pPr lvl="0"/>
            <a:endParaRPr lang="en-US"/>
          </a:p>
        </p:txBody>
      </p:sp>
      <p:sp>
        <p:nvSpPr>
          <p:cNvPr id="4" name="Text Placeholder 4">
            <a:extLst>
              <a:ext uri="{FF2B5EF4-FFF2-40B4-BE49-F238E27FC236}">
                <a16:creationId xmlns:a16="http://schemas.microsoft.com/office/drawing/2014/main" id="{1875F9A1-1340-C448-E16C-C16112C7EB65}"/>
              </a:ext>
            </a:extLst>
          </p:cNvPr>
          <p:cNvSpPr>
            <a:spLocks noGrp="1"/>
          </p:cNvSpPr>
          <p:nvPr>
            <p:ph type="body" sz="quarter" idx="14"/>
          </p:nvPr>
        </p:nvSpPr>
        <p:spPr>
          <a:xfrm>
            <a:off x="8153400" y="1066801"/>
            <a:ext cx="3733800"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endParaRPr lang="en-US"/>
          </a:p>
        </p:txBody>
      </p:sp>
      <p:sp>
        <p:nvSpPr>
          <p:cNvPr id="6" name="Text Placeholder 6">
            <a:extLst>
              <a:ext uri="{FF2B5EF4-FFF2-40B4-BE49-F238E27FC236}">
                <a16:creationId xmlns:a16="http://schemas.microsoft.com/office/drawing/2014/main" id="{2C7BD43D-828A-81E9-9879-00BB38BC0070}"/>
              </a:ext>
            </a:extLst>
          </p:cNvPr>
          <p:cNvSpPr>
            <a:spLocks noGrp="1"/>
          </p:cNvSpPr>
          <p:nvPr>
            <p:ph type="body" sz="quarter" idx="15"/>
          </p:nvPr>
        </p:nvSpPr>
        <p:spPr>
          <a:xfrm>
            <a:off x="8153400" y="1560752"/>
            <a:ext cx="3733800" cy="448409"/>
          </a:xfrm>
        </p:spPr>
        <p:txBody>
          <a:bodyPr anchor="ctr" anchorCtr="0">
            <a:normAutofit/>
          </a:bodyPr>
          <a:lstStyle>
            <a:lvl1pPr marL="0" indent="0">
              <a:buNone/>
              <a:defRPr sz="2000" b="0" i="1">
                <a:solidFill>
                  <a:schemeClr val="bg1"/>
                </a:solidFill>
                <a:latin typeface="Roboto Thin" panose="02000000000000000000" pitchFamily="2" charset="0"/>
                <a:ea typeface="Roboto Thin" panose="02000000000000000000" pitchFamily="2" charset="0"/>
              </a:defRPr>
            </a:lvl1pPr>
          </a:lstStyle>
          <a:p>
            <a:pPr lvl="0"/>
            <a:endParaRPr lang="en-US"/>
          </a:p>
        </p:txBody>
      </p:sp>
      <p:sp>
        <p:nvSpPr>
          <p:cNvPr id="8" name="Text Placeholder 8">
            <a:extLst>
              <a:ext uri="{FF2B5EF4-FFF2-40B4-BE49-F238E27FC236}">
                <a16:creationId xmlns:a16="http://schemas.microsoft.com/office/drawing/2014/main" id="{5E96B469-5D2E-8DDC-F2DB-CE89D2A4F49D}"/>
              </a:ext>
            </a:extLst>
          </p:cNvPr>
          <p:cNvSpPr>
            <a:spLocks noGrp="1"/>
          </p:cNvSpPr>
          <p:nvPr>
            <p:ph type="body" sz="quarter" idx="16"/>
          </p:nvPr>
        </p:nvSpPr>
        <p:spPr>
          <a:xfrm>
            <a:off x="8153400" y="2054704"/>
            <a:ext cx="3733800" cy="4498496"/>
          </a:xfrm>
        </p:spPr>
        <p:txBody>
          <a:bodyPr>
            <a:noAutofit/>
          </a:bodyPr>
          <a:lstStyle>
            <a:lvl1pPr>
              <a:defRPr sz="1800"/>
            </a:lvl1pPr>
          </a:lstStyle>
          <a:p>
            <a:pPr lvl="0"/>
            <a:endParaRPr lang="en-US"/>
          </a:p>
        </p:txBody>
      </p:sp>
      <p:sp>
        <p:nvSpPr>
          <p:cNvPr id="3" name="Text Placeholder 4">
            <a:extLst>
              <a:ext uri="{FF2B5EF4-FFF2-40B4-BE49-F238E27FC236}">
                <a16:creationId xmlns:a16="http://schemas.microsoft.com/office/drawing/2014/main" id="{E6B0032F-0D71-83B0-4369-F57BC49E8C9F}"/>
              </a:ext>
            </a:extLst>
          </p:cNvPr>
          <p:cNvSpPr>
            <a:spLocks noGrp="1"/>
          </p:cNvSpPr>
          <p:nvPr>
            <p:ph type="body" sz="quarter" idx="17"/>
          </p:nvPr>
        </p:nvSpPr>
        <p:spPr>
          <a:xfrm>
            <a:off x="4229100" y="1066801"/>
            <a:ext cx="3733800"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endParaRPr lang="en-US"/>
          </a:p>
        </p:txBody>
      </p:sp>
      <p:sp>
        <p:nvSpPr>
          <p:cNvPr id="10" name="Text Placeholder 6">
            <a:extLst>
              <a:ext uri="{FF2B5EF4-FFF2-40B4-BE49-F238E27FC236}">
                <a16:creationId xmlns:a16="http://schemas.microsoft.com/office/drawing/2014/main" id="{21F236BF-95E9-3544-B96A-5598F4A9BC72}"/>
              </a:ext>
            </a:extLst>
          </p:cNvPr>
          <p:cNvSpPr>
            <a:spLocks noGrp="1"/>
          </p:cNvSpPr>
          <p:nvPr>
            <p:ph type="body" sz="quarter" idx="18"/>
          </p:nvPr>
        </p:nvSpPr>
        <p:spPr>
          <a:xfrm>
            <a:off x="4229100" y="1560752"/>
            <a:ext cx="3733800" cy="448409"/>
          </a:xfrm>
        </p:spPr>
        <p:txBody>
          <a:bodyPr anchor="ctr" anchorCtr="0">
            <a:normAutofit/>
          </a:bodyPr>
          <a:lstStyle>
            <a:lvl1pPr marL="0" indent="0">
              <a:buNone/>
              <a:defRPr sz="2000" b="0" i="1">
                <a:solidFill>
                  <a:schemeClr val="bg1"/>
                </a:solidFill>
                <a:latin typeface="Roboto Thin" panose="02000000000000000000" pitchFamily="2" charset="0"/>
                <a:ea typeface="Roboto Thin" panose="02000000000000000000" pitchFamily="2" charset="0"/>
              </a:defRPr>
            </a:lvl1pPr>
          </a:lstStyle>
          <a:p>
            <a:pPr lvl="0"/>
            <a:endParaRPr lang="en-US"/>
          </a:p>
        </p:txBody>
      </p:sp>
      <p:sp>
        <p:nvSpPr>
          <p:cNvPr id="11" name="Text Placeholder 8">
            <a:extLst>
              <a:ext uri="{FF2B5EF4-FFF2-40B4-BE49-F238E27FC236}">
                <a16:creationId xmlns:a16="http://schemas.microsoft.com/office/drawing/2014/main" id="{76952164-25DC-288B-588C-AEAC4A4B850C}"/>
              </a:ext>
            </a:extLst>
          </p:cNvPr>
          <p:cNvSpPr>
            <a:spLocks noGrp="1"/>
          </p:cNvSpPr>
          <p:nvPr>
            <p:ph type="body" sz="quarter" idx="19"/>
          </p:nvPr>
        </p:nvSpPr>
        <p:spPr>
          <a:xfrm>
            <a:off x="4229100" y="2054704"/>
            <a:ext cx="3733800" cy="4498496"/>
          </a:xfrm>
        </p:spPr>
        <p:txBody>
          <a:bodyPr>
            <a:noAutofit/>
          </a:bodyPr>
          <a:lstStyle>
            <a:lvl1pPr>
              <a:defRPr sz="1800"/>
            </a:lvl1pPr>
          </a:lstStyle>
          <a:p>
            <a:pPr lvl="0"/>
            <a:endParaRPr lang="en-US"/>
          </a:p>
        </p:txBody>
      </p:sp>
      <p:sp>
        <p:nvSpPr>
          <p:cNvPr id="12" name="Slide Number Placeholder 11">
            <a:extLst>
              <a:ext uri="{FF2B5EF4-FFF2-40B4-BE49-F238E27FC236}">
                <a16:creationId xmlns:a16="http://schemas.microsoft.com/office/drawing/2014/main" id="{4D209A1F-B84A-5A18-2220-A42A299A320E}"/>
              </a:ext>
            </a:extLst>
          </p:cNvPr>
          <p:cNvSpPr>
            <a:spLocks noGrp="1"/>
          </p:cNvSpPr>
          <p:nvPr>
            <p:ph type="sldNum" sz="quarter" idx="20"/>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4165954269"/>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5136" userDrawn="1">
          <p15:clr>
            <a:srgbClr val="FBAE40"/>
          </p15:clr>
        </p15:guide>
        <p15:guide id="4" pos="2664" userDrawn="1">
          <p15:clr>
            <a:srgbClr val="FBAE40"/>
          </p15:clr>
        </p15:guide>
        <p15:guide id="5" pos="501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s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0" y="1066800"/>
            <a:ext cx="5681003"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endParaRPr lang="en-US"/>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0" y="1560751"/>
            <a:ext cx="5681003" cy="448409"/>
          </a:xfrm>
        </p:spPr>
        <p:txBody>
          <a:bodyPr anchor="ctr" anchorCtr="0">
            <a:normAutofit/>
          </a:bodyPr>
          <a:lstStyle>
            <a:lvl1pPr marL="0" indent="0">
              <a:buNone/>
              <a:defRPr sz="2200" b="0" i="1">
                <a:solidFill>
                  <a:schemeClr val="bg1"/>
                </a:solidFill>
                <a:latin typeface="Roboto Thin" panose="02000000000000000000" pitchFamily="2" charset="0"/>
                <a:ea typeface="Roboto Thin" panose="02000000000000000000" pitchFamily="2" charset="0"/>
              </a:defRPr>
            </a:lvl1pPr>
          </a:lstStyle>
          <a:p>
            <a:pPr lvl="0"/>
            <a:endParaRPr lang="en-US"/>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0" y="2054703"/>
            <a:ext cx="5681003" cy="4498496"/>
          </a:xfrm>
        </p:spPr>
        <p:txBody>
          <a:bodyPr>
            <a:noAutofit/>
          </a:bodyPr>
          <a:lstStyle>
            <a:lvl1pPr>
              <a:defRPr sz="2200"/>
            </a:lvl1pPr>
          </a:lstStyle>
          <a:p>
            <a:pPr lvl="0"/>
            <a:endParaRPr lang="en-US"/>
          </a:p>
        </p:txBody>
      </p:sp>
      <p:sp>
        <p:nvSpPr>
          <p:cNvPr id="6" name="Picture Placeholder 5">
            <a:extLst>
              <a:ext uri="{FF2B5EF4-FFF2-40B4-BE49-F238E27FC236}">
                <a16:creationId xmlns:a16="http://schemas.microsoft.com/office/drawing/2014/main" id="{731E451D-8F94-8CF2-8CE4-09390DF356ED}"/>
              </a:ext>
            </a:extLst>
          </p:cNvPr>
          <p:cNvSpPr>
            <a:spLocks noGrp="1"/>
          </p:cNvSpPr>
          <p:nvPr>
            <p:ph type="pic" sz="quarter" idx="14"/>
          </p:nvPr>
        </p:nvSpPr>
        <p:spPr>
          <a:xfrm>
            <a:off x="6096000" y="1066800"/>
            <a:ext cx="5791200" cy="5486399"/>
          </a:xfrm>
        </p:spPr>
        <p:txBody>
          <a:bodyPr/>
          <a:lstStyle>
            <a:lvl1pPr marL="0" indent="0">
              <a:buNone/>
              <a:defRPr/>
            </a:lvl1pPr>
          </a:lstStyle>
          <a:p>
            <a:r>
              <a:rPr lang="en-US"/>
              <a:t>Click icon to add picture</a:t>
            </a:r>
          </a:p>
        </p:txBody>
      </p:sp>
      <p:sp>
        <p:nvSpPr>
          <p:cNvPr id="3" name="Slide Number Placeholder 2">
            <a:extLst>
              <a:ext uri="{FF2B5EF4-FFF2-40B4-BE49-F238E27FC236}">
                <a16:creationId xmlns:a16="http://schemas.microsoft.com/office/drawing/2014/main" id="{B2ED7E17-2409-E4F0-2865-AD8B4D6005B1}"/>
              </a:ext>
            </a:extLst>
          </p:cNvPr>
          <p:cNvSpPr>
            <a:spLocks noGrp="1"/>
          </p:cNvSpPr>
          <p:nvPr>
            <p:ph type="sldNum" sz="quarter" idx="15"/>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284975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header Box + Larg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2" y="1066800"/>
            <a:ext cx="3167604" cy="448408"/>
          </a:xfrm>
        </p:spPr>
        <p:txBody>
          <a:bodyPr anchor="ctr" anchorCtr="0">
            <a:normAutofit/>
          </a:bodyPr>
          <a:lstStyle>
            <a:lvl1pPr marL="0" indent="0">
              <a:buNone/>
              <a:defRPr sz="1800" b="0">
                <a:solidFill>
                  <a:schemeClr val="bg1"/>
                </a:solidFill>
                <a:latin typeface="Roboto Medium" panose="02000000000000000000" pitchFamily="2" charset="0"/>
                <a:ea typeface="Roboto Medium" panose="02000000000000000000" pitchFamily="2" charset="0"/>
              </a:defRPr>
            </a:lvl1pPr>
          </a:lstStyle>
          <a:p>
            <a:pPr lvl="0"/>
            <a:endParaRPr lang="en-US"/>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2" y="1560751"/>
            <a:ext cx="3167604" cy="448409"/>
          </a:xfrm>
        </p:spPr>
        <p:txBody>
          <a:bodyPr anchor="ctr" anchorCtr="0">
            <a:normAutofit/>
          </a:bodyPr>
          <a:lstStyle>
            <a:lvl1pPr marL="0" indent="0">
              <a:buNone/>
              <a:defRPr sz="1800" b="0" i="1">
                <a:solidFill>
                  <a:schemeClr val="bg1"/>
                </a:solidFill>
                <a:latin typeface="Roboto Thin" panose="02000000000000000000" pitchFamily="2" charset="0"/>
                <a:ea typeface="Roboto Thin" panose="02000000000000000000" pitchFamily="2" charset="0"/>
              </a:defRPr>
            </a:lvl1pPr>
          </a:lstStyle>
          <a:p>
            <a:pPr lvl="0"/>
            <a:endParaRPr lang="en-US"/>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2" y="2054703"/>
            <a:ext cx="3167604" cy="4498496"/>
          </a:xfrm>
        </p:spPr>
        <p:txBody>
          <a:bodyPr>
            <a:noAutofit/>
          </a:bodyPr>
          <a:lstStyle>
            <a:lvl1pPr>
              <a:defRPr sz="1800"/>
            </a:lvl1pPr>
          </a:lstStyle>
          <a:p>
            <a:pPr lvl="0"/>
            <a:endParaRPr lang="en-US"/>
          </a:p>
        </p:txBody>
      </p:sp>
      <p:sp>
        <p:nvSpPr>
          <p:cNvPr id="6" name="Picture Placeholder 5">
            <a:extLst>
              <a:ext uri="{FF2B5EF4-FFF2-40B4-BE49-F238E27FC236}">
                <a16:creationId xmlns:a16="http://schemas.microsoft.com/office/drawing/2014/main" id="{731E451D-8F94-8CF2-8CE4-09390DF356ED}"/>
              </a:ext>
            </a:extLst>
          </p:cNvPr>
          <p:cNvSpPr>
            <a:spLocks noGrp="1"/>
          </p:cNvSpPr>
          <p:nvPr>
            <p:ph type="pic" sz="quarter" idx="14"/>
          </p:nvPr>
        </p:nvSpPr>
        <p:spPr>
          <a:xfrm>
            <a:off x="3646025" y="1066800"/>
            <a:ext cx="8241175" cy="5486399"/>
          </a:xfrm>
        </p:spPr>
        <p:txBody>
          <a:bodyPr/>
          <a:lstStyle>
            <a:lvl1pPr marL="0" indent="0">
              <a:buNone/>
              <a:defRPr/>
            </a:lvl1pPr>
          </a:lstStyle>
          <a:p>
            <a:r>
              <a:rPr lang="en-US"/>
              <a:t>Click icon to add picture</a:t>
            </a:r>
          </a:p>
        </p:txBody>
      </p:sp>
      <p:sp>
        <p:nvSpPr>
          <p:cNvPr id="3" name="Slide Number Placeholder 2">
            <a:extLst>
              <a:ext uri="{FF2B5EF4-FFF2-40B4-BE49-F238E27FC236}">
                <a16:creationId xmlns:a16="http://schemas.microsoft.com/office/drawing/2014/main" id="{72E73B19-DCCD-9275-CE86-9C61E48E4C33}"/>
              </a:ext>
            </a:extLst>
          </p:cNvPr>
          <p:cNvSpPr>
            <a:spLocks noGrp="1"/>
          </p:cNvSpPr>
          <p:nvPr>
            <p:ph type="sldNum" sz="quarter" idx="15"/>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2213551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ad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C475-CD3F-5C85-8971-A63714B45021}"/>
              </a:ext>
            </a:extLst>
          </p:cNvPr>
          <p:cNvSpPr>
            <a:spLocks noGrp="1"/>
          </p:cNvSpPr>
          <p:nvPr>
            <p:ph type="title"/>
          </p:nvPr>
        </p:nvSpPr>
        <p:spPr/>
        <p:txBody>
          <a:bodyPr/>
          <a:lstStyle>
            <a:lvl1pPr>
              <a:defRPr>
                <a:latin typeface="Roboto Black" panose="02000000000000000000" pitchFamily="2" charset="0"/>
                <a:ea typeface="Roboto Black" panose="02000000000000000000" pitchFamily="2" charset="0"/>
              </a:defRPr>
            </a:lvl1pPr>
          </a:lstStyle>
          <a:p>
            <a:endParaRPr lang="en-US"/>
          </a:p>
        </p:txBody>
      </p:sp>
      <p:sp>
        <p:nvSpPr>
          <p:cNvPr id="5" name="Text Placeholder 4">
            <a:extLst>
              <a:ext uri="{FF2B5EF4-FFF2-40B4-BE49-F238E27FC236}">
                <a16:creationId xmlns:a16="http://schemas.microsoft.com/office/drawing/2014/main" id="{9AFCADE7-85CD-5A0C-A150-79DAE6E484A6}"/>
              </a:ext>
            </a:extLst>
          </p:cNvPr>
          <p:cNvSpPr>
            <a:spLocks noGrp="1"/>
          </p:cNvSpPr>
          <p:nvPr>
            <p:ph type="body" sz="quarter" idx="11"/>
          </p:nvPr>
        </p:nvSpPr>
        <p:spPr>
          <a:xfrm>
            <a:off x="304800" y="1066801"/>
            <a:ext cx="5681663" cy="606425"/>
          </a:xfrm>
          <a:solidFill>
            <a:schemeClr val="bg1"/>
          </a:solidFill>
          <a:ln>
            <a:solidFill>
              <a:srgbClr val="006298"/>
            </a:solidFill>
          </a:ln>
        </p:spPr>
        <p:txBody>
          <a:bodyPr anchor="ctr" anchorCtr="0">
            <a:normAutofit/>
          </a:bodyPr>
          <a:lstStyle>
            <a:lvl1pPr marL="0" indent="0" algn="ctr">
              <a:buNone/>
              <a:defRPr sz="1800" b="1">
                <a:solidFill>
                  <a:srgbClr val="005B94"/>
                </a:solidFill>
                <a:latin typeface="Roboto" panose="02000000000000000000" pitchFamily="2" charset="0"/>
                <a:ea typeface="Roboto" panose="02000000000000000000" pitchFamily="2" charset="0"/>
              </a:defRPr>
            </a:lvl1pPr>
          </a:lstStyle>
          <a:p>
            <a:pPr lvl="0"/>
            <a:endParaRPr lang="en-US"/>
          </a:p>
        </p:txBody>
      </p:sp>
      <p:sp>
        <p:nvSpPr>
          <p:cNvPr id="7" name="Text Placeholder 6">
            <a:extLst>
              <a:ext uri="{FF2B5EF4-FFF2-40B4-BE49-F238E27FC236}">
                <a16:creationId xmlns:a16="http://schemas.microsoft.com/office/drawing/2014/main" id="{0C85B18B-A357-5432-B92A-CD13CB473211}"/>
              </a:ext>
            </a:extLst>
          </p:cNvPr>
          <p:cNvSpPr>
            <a:spLocks noGrp="1"/>
          </p:cNvSpPr>
          <p:nvPr>
            <p:ph type="body" sz="quarter" idx="12"/>
          </p:nvPr>
        </p:nvSpPr>
        <p:spPr>
          <a:xfrm>
            <a:off x="304800" y="1673226"/>
            <a:ext cx="5681663" cy="2047748"/>
          </a:xfrm>
          <a:ln w="3175">
            <a:solidFill>
              <a:schemeClr val="bg1">
                <a:lumMod val="85000"/>
              </a:schemeClr>
            </a:solidFill>
          </a:ln>
        </p:spPr>
        <p:txBody>
          <a:bodyPr>
            <a:noAutofit/>
          </a:bodyPr>
          <a:lstStyle>
            <a:lvl1pPr>
              <a:defRPr sz="1800">
                <a:latin typeface="Roboto" panose="02000000000000000000" pitchFamily="2" charset="0"/>
                <a:ea typeface="Roboto" panose="02000000000000000000" pitchFamily="2" charset="0"/>
              </a:defRPr>
            </a:lvl1pPr>
            <a:lvl2pPr>
              <a:defRPr sz="1600">
                <a:latin typeface="Roboto" panose="02000000000000000000" pitchFamily="2" charset="0"/>
                <a:ea typeface="Roboto" panose="02000000000000000000" pitchFamily="2" charset="0"/>
              </a:defRPr>
            </a:lvl2pPr>
            <a:lvl3pPr>
              <a:defRPr sz="1400">
                <a:latin typeface="Roboto" panose="02000000000000000000" pitchFamily="2" charset="0"/>
                <a:ea typeface="Roboto" panose="02000000000000000000" pitchFamily="2" charset="0"/>
              </a:defRPr>
            </a:lvl3pPr>
            <a:lvl4pPr>
              <a:defRPr sz="1200">
                <a:latin typeface="Roboto" panose="02000000000000000000" pitchFamily="2" charset="0"/>
                <a:ea typeface="Roboto" panose="02000000000000000000" pitchFamily="2" charset="0"/>
              </a:defRPr>
            </a:lvl4pPr>
            <a:lvl5pPr>
              <a:defRPr sz="1100">
                <a:latin typeface="Roboto" panose="02000000000000000000" pitchFamily="2" charset="0"/>
                <a:ea typeface="Roboto" panose="02000000000000000000" pitchFamily="2" charset="0"/>
              </a:defRPr>
            </a:lvl5pPr>
          </a:lstStyle>
          <a:p>
            <a:pPr lvl="0"/>
            <a:endParaRPr lang="en-US"/>
          </a:p>
        </p:txBody>
      </p:sp>
      <p:sp>
        <p:nvSpPr>
          <p:cNvPr id="8" name="Text Placeholder 4">
            <a:extLst>
              <a:ext uri="{FF2B5EF4-FFF2-40B4-BE49-F238E27FC236}">
                <a16:creationId xmlns:a16="http://schemas.microsoft.com/office/drawing/2014/main" id="{0ECC377A-76C0-6231-5613-A6D9AAB469F2}"/>
              </a:ext>
            </a:extLst>
          </p:cNvPr>
          <p:cNvSpPr>
            <a:spLocks noGrp="1"/>
          </p:cNvSpPr>
          <p:nvPr>
            <p:ph type="body" sz="quarter" idx="13"/>
          </p:nvPr>
        </p:nvSpPr>
        <p:spPr>
          <a:xfrm>
            <a:off x="6205537" y="1066801"/>
            <a:ext cx="5681663" cy="606425"/>
          </a:xfrm>
          <a:solidFill>
            <a:schemeClr val="bg1"/>
          </a:solidFill>
          <a:ln>
            <a:solidFill>
              <a:srgbClr val="006298"/>
            </a:solidFill>
          </a:ln>
        </p:spPr>
        <p:txBody>
          <a:bodyPr anchor="ctr" anchorCtr="0">
            <a:normAutofit/>
          </a:bodyPr>
          <a:lstStyle>
            <a:lvl1pPr marL="0" indent="0" algn="ctr">
              <a:buNone/>
              <a:defRPr sz="1800" b="1">
                <a:solidFill>
                  <a:srgbClr val="005B94"/>
                </a:solidFill>
                <a:latin typeface="Roboto" panose="02000000000000000000" pitchFamily="2" charset="0"/>
                <a:ea typeface="Roboto" panose="02000000000000000000" pitchFamily="2" charset="0"/>
              </a:defRPr>
            </a:lvl1pPr>
          </a:lstStyle>
          <a:p>
            <a:pPr lvl="0"/>
            <a:endParaRPr lang="en-US"/>
          </a:p>
        </p:txBody>
      </p:sp>
      <p:sp>
        <p:nvSpPr>
          <p:cNvPr id="9" name="Text Placeholder 6">
            <a:extLst>
              <a:ext uri="{FF2B5EF4-FFF2-40B4-BE49-F238E27FC236}">
                <a16:creationId xmlns:a16="http://schemas.microsoft.com/office/drawing/2014/main" id="{C18C7B00-D0B3-E59C-C32B-12AC66A683FD}"/>
              </a:ext>
            </a:extLst>
          </p:cNvPr>
          <p:cNvSpPr>
            <a:spLocks noGrp="1"/>
          </p:cNvSpPr>
          <p:nvPr>
            <p:ph type="body" sz="quarter" idx="14"/>
          </p:nvPr>
        </p:nvSpPr>
        <p:spPr>
          <a:xfrm>
            <a:off x="6205537" y="1673226"/>
            <a:ext cx="5681663" cy="2047748"/>
          </a:xfrm>
          <a:ln w="3175">
            <a:solidFill>
              <a:schemeClr val="bg1">
                <a:lumMod val="85000"/>
              </a:schemeClr>
            </a:solidFill>
          </a:ln>
        </p:spPr>
        <p:txBody>
          <a:bodyPr>
            <a:noAutofit/>
          </a:bodyPr>
          <a:lstStyle>
            <a:lvl1pPr>
              <a:defRPr sz="1800">
                <a:latin typeface="Roboto" panose="02000000000000000000" pitchFamily="2" charset="0"/>
                <a:ea typeface="Roboto" panose="02000000000000000000" pitchFamily="2" charset="0"/>
              </a:defRPr>
            </a:lvl1pPr>
            <a:lvl2pPr>
              <a:defRPr sz="1600">
                <a:latin typeface="Roboto" panose="02000000000000000000" pitchFamily="2" charset="0"/>
                <a:ea typeface="Roboto" panose="02000000000000000000" pitchFamily="2" charset="0"/>
              </a:defRPr>
            </a:lvl2pPr>
            <a:lvl3pPr>
              <a:defRPr sz="1400">
                <a:latin typeface="Roboto" panose="02000000000000000000" pitchFamily="2" charset="0"/>
                <a:ea typeface="Roboto" panose="02000000000000000000" pitchFamily="2" charset="0"/>
              </a:defRPr>
            </a:lvl3pPr>
            <a:lvl4pPr>
              <a:defRPr sz="1200">
                <a:latin typeface="Roboto" panose="02000000000000000000" pitchFamily="2" charset="0"/>
                <a:ea typeface="Roboto" panose="02000000000000000000" pitchFamily="2" charset="0"/>
              </a:defRPr>
            </a:lvl4pPr>
            <a:lvl5pPr>
              <a:defRPr sz="1100">
                <a:latin typeface="Roboto" panose="02000000000000000000" pitchFamily="2" charset="0"/>
                <a:ea typeface="Roboto" panose="02000000000000000000" pitchFamily="2" charset="0"/>
              </a:defRPr>
            </a:lvl5pPr>
          </a:lstStyle>
          <a:p>
            <a:pPr lvl="0"/>
            <a:endParaRPr lang="en-US"/>
          </a:p>
        </p:txBody>
      </p:sp>
      <p:sp>
        <p:nvSpPr>
          <p:cNvPr id="10" name="Text Placeholder 4">
            <a:extLst>
              <a:ext uri="{FF2B5EF4-FFF2-40B4-BE49-F238E27FC236}">
                <a16:creationId xmlns:a16="http://schemas.microsoft.com/office/drawing/2014/main" id="{1A93A1F9-3927-C3F9-84BE-1AFAD41D0529}"/>
              </a:ext>
            </a:extLst>
          </p:cNvPr>
          <p:cNvSpPr>
            <a:spLocks noGrp="1"/>
          </p:cNvSpPr>
          <p:nvPr>
            <p:ph type="body" sz="quarter" idx="15"/>
          </p:nvPr>
        </p:nvSpPr>
        <p:spPr>
          <a:xfrm>
            <a:off x="304800" y="3861161"/>
            <a:ext cx="5681663" cy="606425"/>
          </a:xfrm>
          <a:solidFill>
            <a:schemeClr val="bg1"/>
          </a:solidFill>
          <a:ln>
            <a:solidFill>
              <a:srgbClr val="006298"/>
            </a:solidFill>
          </a:ln>
        </p:spPr>
        <p:txBody>
          <a:bodyPr anchor="ctr" anchorCtr="0">
            <a:normAutofit/>
          </a:bodyPr>
          <a:lstStyle>
            <a:lvl1pPr marL="0" indent="0" algn="ctr">
              <a:buNone/>
              <a:defRPr sz="1800" b="1">
                <a:solidFill>
                  <a:srgbClr val="005B94"/>
                </a:solidFill>
                <a:latin typeface="Roboto" panose="02000000000000000000" pitchFamily="2" charset="0"/>
                <a:ea typeface="Roboto" panose="02000000000000000000" pitchFamily="2" charset="0"/>
              </a:defRPr>
            </a:lvl1pPr>
          </a:lstStyle>
          <a:p>
            <a:pPr lvl="0"/>
            <a:endParaRPr lang="en-US"/>
          </a:p>
        </p:txBody>
      </p:sp>
      <p:sp>
        <p:nvSpPr>
          <p:cNvPr id="11" name="Text Placeholder 6">
            <a:extLst>
              <a:ext uri="{FF2B5EF4-FFF2-40B4-BE49-F238E27FC236}">
                <a16:creationId xmlns:a16="http://schemas.microsoft.com/office/drawing/2014/main" id="{DE2AC9BA-7497-BDB4-9FDB-1F6E3F84020A}"/>
              </a:ext>
            </a:extLst>
          </p:cNvPr>
          <p:cNvSpPr>
            <a:spLocks noGrp="1"/>
          </p:cNvSpPr>
          <p:nvPr>
            <p:ph type="body" sz="quarter" idx="16"/>
          </p:nvPr>
        </p:nvSpPr>
        <p:spPr>
          <a:xfrm>
            <a:off x="304800" y="4467586"/>
            <a:ext cx="5681663" cy="2085614"/>
          </a:xfrm>
          <a:ln w="3175">
            <a:solidFill>
              <a:schemeClr val="bg1">
                <a:lumMod val="85000"/>
              </a:schemeClr>
            </a:solidFill>
          </a:ln>
        </p:spPr>
        <p:txBody>
          <a:bodyPr>
            <a:noAutofit/>
          </a:bodyPr>
          <a:lstStyle>
            <a:lvl1pPr>
              <a:defRPr sz="1800">
                <a:latin typeface="Roboto" panose="02000000000000000000" pitchFamily="2" charset="0"/>
                <a:ea typeface="Roboto" panose="02000000000000000000" pitchFamily="2" charset="0"/>
              </a:defRPr>
            </a:lvl1pPr>
            <a:lvl2pPr>
              <a:defRPr sz="1600">
                <a:latin typeface="Roboto" panose="02000000000000000000" pitchFamily="2" charset="0"/>
                <a:ea typeface="Roboto" panose="02000000000000000000" pitchFamily="2" charset="0"/>
              </a:defRPr>
            </a:lvl2pPr>
            <a:lvl3pPr>
              <a:defRPr sz="1400">
                <a:latin typeface="Roboto" panose="02000000000000000000" pitchFamily="2" charset="0"/>
                <a:ea typeface="Roboto" panose="02000000000000000000" pitchFamily="2" charset="0"/>
              </a:defRPr>
            </a:lvl3pPr>
            <a:lvl4pPr>
              <a:defRPr sz="1200">
                <a:latin typeface="Roboto" panose="02000000000000000000" pitchFamily="2" charset="0"/>
                <a:ea typeface="Roboto" panose="02000000000000000000" pitchFamily="2" charset="0"/>
              </a:defRPr>
            </a:lvl4pPr>
            <a:lvl5pPr>
              <a:defRPr sz="1100">
                <a:latin typeface="Roboto" panose="02000000000000000000" pitchFamily="2" charset="0"/>
                <a:ea typeface="Roboto" panose="02000000000000000000" pitchFamily="2" charset="0"/>
              </a:defRPr>
            </a:lvl5pPr>
          </a:lstStyle>
          <a:p>
            <a:pPr lvl="0"/>
            <a:endParaRPr lang="en-US"/>
          </a:p>
        </p:txBody>
      </p:sp>
      <p:sp>
        <p:nvSpPr>
          <p:cNvPr id="12" name="Text Placeholder 4">
            <a:extLst>
              <a:ext uri="{FF2B5EF4-FFF2-40B4-BE49-F238E27FC236}">
                <a16:creationId xmlns:a16="http://schemas.microsoft.com/office/drawing/2014/main" id="{FB714A48-7638-FE40-6E40-7C8C2DEB0790}"/>
              </a:ext>
            </a:extLst>
          </p:cNvPr>
          <p:cNvSpPr>
            <a:spLocks noGrp="1"/>
          </p:cNvSpPr>
          <p:nvPr>
            <p:ph type="body" sz="quarter" idx="17"/>
          </p:nvPr>
        </p:nvSpPr>
        <p:spPr>
          <a:xfrm>
            <a:off x="6205537" y="3861161"/>
            <a:ext cx="5681663" cy="606425"/>
          </a:xfrm>
          <a:solidFill>
            <a:schemeClr val="bg1"/>
          </a:solidFill>
          <a:ln>
            <a:solidFill>
              <a:srgbClr val="006298"/>
            </a:solidFill>
          </a:ln>
        </p:spPr>
        <p:txBody>
          <a:bodyPr anchor="ctr" anchorCtr="0">
            <a:normAutofit/>
          </a:bodyPr>
          <a:lstStyle>
            <a:lvl1pPr marL="0" indent="0" algn="ctr">
              <a:buNone/>
              <a:defRPr sz="1800" b="1">
                <a:solidFill>
                  <a:srgbClr val="005B94"/>
                </a:solidFill>
                <a:latin typeface="Roboto" panose="02000000000000000000" pitchFamily="2" charset="0"/>
                <a:ea typeface="Roboto" panose="02000000000000000000" pitchFamily="2" charset="0"/>
              </a:defRPr>
            </a:lvl1pPr>
          </a:lstStyle>
          <a:p>
            <a:pPr lvl="0"/>
            <a:endParaRPr lang="en-US"/>
          </a:p>
        </p:txBody>
      </p:sp>
      <p:sp>
        <p:nvSpPr>
          <p:cNvPr id="13" name="Text Placeholder 6">
            <a:extLst>
              <a:ext uri="{FF2B5EF4-FFF2-40B4-BE49-F238E27FC236}">
                <a16:creationId xmlns:a16="http://schemas.microsoft.com/office/drawing/2014/main" id="{4451578D-D6D5-CDD1-21AC-38FB6B44E11F}"/>
              </a:ext>
            </a:extLst>
          </p:cNvPr>
          <p:cNvSpPr>
            <a:spLocks noGrp="1"/>
          </p:cNvSpPr>
          <p:nvPr>
            <p:ph type="body" sz="quarter" idx="18"/>
          </p:nvPr>
        </p:nvSpPr>
        <p:spPr>
          <a:xfrm>
            <a:off x="6205537" y="4467586"/>
            <a:ext cx="5681663" cy="2085614"/>
          </a:xfrm>
          <a:ln w="3175">
            <a:solidFill>
              <a:schemeClr val="bg1">
                <a:lumMod val="85000"/>
              </a:schemeClr>
            </a:solidFill>
          </a:ln>
        </p:spPr>
        <p:txBody>
          <a:bodyPr>
            <a:noAutofit/>
          </a:bodyPr>
          <a:lstStyle>
            <a:lvl1pPr>
              <a:defRPr sz="1800">
                <a:latin typeface="Roboto" panose="02000000000000000000" pitchFamily="2" charset="0"/>
                <a:ea typeface="Roboto" panose="02000000000000000000" pitchFamily="2" charset="0"/>
              </a:defRPr>
            </a:lvl1pPr>
            <a:lvl2pPr>
              <a:defRPr sz="1600">
                <a:latin typeface="Roboto" panose="02000000000000000000" pitchFamily="2" charset="0"/>
                <a:ea typeface="Roboto" panose="02000000000000000000" pitchFamily="2" charset="0"/>
              </a:defRPr>
            </a:lvl2pPr>
            <a:lvl3pPr>
              <a:defRPr sz="1400">
                <a:latin typeface="Roboto" panose="02000000000000000000" pitchFamily="2" charset="0"/>
                <a:ea typeface="Roboto" panose="02000000000000000000" pitchFamily="2" charset="0"/>
              </a:defRPr>
            </a:lvl3pPr>
            <a:lvl4pPr>
              <a:defRPr sz="1200">
                <a:latin typeface="Roboto" panose="02000000000000000000" pitchFamily="2" charset="0"/>
                <a:ea typeface="Roboto" panose="02000000000000000000" pitchFamily="2" charset="0"/>
              </a:defRPr>
            </a:lvl4pPr>
            <a:lvl5pPr>
              <a:defRPr sz="1100">
                <a:latin typeface="Roboto" panose="02000000000000000000" pitchFamily="2" charset="0"/>
                <a:ea typeface="Roboto" panose="02000000000000000000" pitchFamily="2" charset="0"/>
              </a:defRPr>
            </a:lvl5pPr>
          </a:lstStyle>
          <a:p>
            <a:pPr lvl="0"/>
            <a:endParaRPr lang="en-US"/>
          </a:p>
        </p:txBody>
      </p:sp>
      <p:sp>
        <p:nvSpPr>
          <p:cNvPr id="3" name="Slide Number Placeholder 2">
            <a:extLst>
              <a:ext uri="{FF2B5EF4-FFF2-40B4-BE49-F238E27FC236}">
                <a16:creationId xmlns:a16="http://schemas.microsoft.com/office/drawing/2014/main" id="{58D7FBB5-E612-4466-C572-49B2C298F68B}"/>
              </a:ext>
            </a:extLst>
          </p:cNvPr>
          <p:cNvSpPr>
            <a:spLocks noGrp="1"/>
          </p:cNvSpPr>
          <p:nvPr>
            <p:ph type="sldNum" sz="quarter" idx="19"/>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1697143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3D07D-8B6D-3501-5B2B-4D9D481E025D}"/>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42F090AE-0F11-F5EC-87B4-EA690FF54D83}"/>
              </a:ext>
            </a:extLst>
          </p:cNvPr>
          <p:cNvSpPr>
            <a:spLocks noGrp="1"/>
          </p:cNvSpPr>
          <p:nvPr>
            <p:ph type="sldNum" sz="quarter" idx="10"/>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1382177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078A1E-76D0-9C42-6779-433071FB0005}"/>
              </a:ext>
            </a:extLst>
          </p:cNvPr>
          <p:cNvSpPr>
            <a:spLocks noGrp="1"/>
          </p:cNvSpPr>
          <p:nvPr>
            <p:ph type="sldNum" sz="quarter" idx="10"/>
          </p:nvPr>
        </p:nvSpPr>
        <p:spPr/>
        <p:txBody>
          <a:bodyPr/>
          <a:lstStyle/>
          <a:p>
            <a:fld id="{5347D329-B678-4B21-A506-DC6EC62BE986}" type="slidenum">
              <a:rPr lang="en-US" smtClean="0"/>
              <a:pPr/>
              <a:t>‹#›</a:t>
            </a:fld>
            <a:endParaRPr lang="en-US"/>
          </a:p>
        </p:txBody>
      </p:sp>
    </p:spTree>
    <p:extLst>
      <p:ext uri="{BB962C8B-B14F-4D97-AF65-F5344CB8AC3E}">
        <p14:creationId xmlns:p14="http://schemas.microsoft.com/office/powerpoint/2010/main" val="1135073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30EC4-43E7-D9E0-2DC9-701F117F3489}"/>
              </a:ext>
            </a:extLst>
          </p:cNvPr>
          <p:cNvSpPr>
            <a:spLocks noGrp="1"/>
          </p:cNvSpPr>
          <p:nvPr>
            <p:ph type="title"/>
          </p:nvPr>
        </p:nvSpPr>
        <p:spPr/>
        <p:txBody>
          <a:bodyPr/>
          <a:lstStyle>
            <a:lvl1pPr>
              <a:defRPr cap="none">
                <a:solidFill>
                  <a:schemeClr val="bg1"/>
                </a:solidFill>
                <a:latin typeface="Roboto Black" panose="02000000000000000000" pitchFamily="2" charset="0"/>
                <a:ea typeface="Roboto Black" panose="02000000000000000000" pitchFamily="2" charset="0"/>
              </a:defRPr>
            </a:lvl1pPr>
          </a:lstStyle>
          <a:p>
            <a:endParaRPr lang="en-US"/>
          </a:p>
        </p:txBody>
      </p:sp>
      <p:sp>
        <p:nvSpPr>
          <p:cNvPr id="3" name="Slide Number Placeholder 2">
            <a:extLst>
              <a:ext uri="{FF2B5EF4-FFF2-40B4-BE49-F238E27FC236}">
                <a16:creationId xmlns:a16="http://schemas.microsoft.com/office/drawing/2014/main" id="{3985E26C-AD04-C31C-129D-59C24AE12CD9}"/>
              </a:ext>
            </a:extLst>
          </p:cNvPr>
          <p:cNvSpPr>
            <a:spLocks noGrp="1"/>
          </p:cNvSpPr>
          <p:nvPr>
            <p:ph type="sldNum" sz="quarter" idx="12"/>
          </p:nvPr>
        </p:nvSpPr>
        <p:spPr/>
        <p:txBody>
          <a:bodyPr/>
          <a:lstStyle/>
          <a:p>
            <a:fld id="{2E2B2585-3183-4FC6-B4F0-7385962B76E1}" type="slidenum">
              <a:rPr lang="en-US" smtClean="0"/>
              <a:pPr/>
              <a:t>‹#›</a:t>
            </a:fld>
            <a:endParaRPr lang="en-US"/>
          </a:p>
        </p:txBody>
      </p:sp>
      <p:sp>
        <p:nvSpPr>
          <p:cNvPr id="6" name="Text Placeholder 5">
            <a:extLst>
              <a:ext uri="{FF2B5EF4-FFF2-40B4-BE49-F238E27FC236}">
                <a16:creationId xmlns:a16="http://schemas.microsoft.com/office/drawing/2014/main" id="{C560DEC2-B082-1502-5ED3-0B4D9A350167}"/>
              </a:ext>
            </a:extLst>
          </p:cNvPr>
          <p:cNvSpPr>
            <a:spLocks noGrp="1"/>
          </p:cNvSpPr>
          <p:nvPr>
            <p:ph type="body" sz="quarter" idx="13"/>
          </p:nvPr>
        </p:nvSpPr>
        <p:spPr>
          <a:xfrm>
            <a:off x="304800" y="1044575"/>
            <a:ext cx="11582400" cy="5286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5533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359312-1B7A-4F0F-8B35-AA555CABA4EF}"/>
              </a:ext>
            </a:extLst>
          </p:cNvPr>
          <p:cNvPicPr>
            <a:picLocks noChangeAspect="1"/>
          </p:cNvPicPr>
          <p:nvPr userDrawn="1"/>
        </p:nvPicPr>
        <p:blipFill rotWithShape="1">
          <a:blip r:embed="rId2"/>
          <a:srcRect l="951" r="10689"/>
          <a:stretch/>
        </p:blipFill>
        <p:spPr>
          <a:xfrm>
            <a:off x="-1" y="0"/>
            <a:ext cx="12192001" cy="6858000"/>
          </a:xfrm>
          <a:prstGeom prst="rect">
            <a:avLst/>
          </a:prstGeom>
        </p:spPr>
      </p:pic>
      <p:sp>
        <p:nvSpPr>
          <p:cNvPr id="11" name="Rectangle 10">
            <a:extLst>
              <a:ext uri="{FF2B5EF4-FFF2-40B4-BE49-F238E27FC236}">
                <a16:creationId xmlns:a16="http://schemas.microsoft.com/office/drawing/2014/main" id="{90428136-DD12-4A18-99D3-579A661E8681}"/>
              </a:ext>
            </a:extLst>
          </p:cNvPr>
          <p:cNvSpPr/>
          <p:nvPr userDrawn="1"/>
        </p:nvSpPr>
        <p:spPr>
          <a:xfrm>
            <a:off x="0" y="4348516"/>
            <a:ext cx="12191999" cy="2220871"/>
          </a:xfrm>
          <a:prstGeom prst="rect">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0" name="Text Placeholder 3">
            <a:extLst>
              <a:ext uri="{FF2B5EF4-FFF2-40B4-BE49-F238E27FC236}">
                <a16:creationId xmlns:a16="http://schemas.microsoft.com/office/drawing/2014/main" id="{2454CDAF-D968-4B77-8695-9C7A32D7E625}"/>
              </a:ext>
            </a:extLst>
          </p:cNvPr>
          <p:cNvSpPr>
            <a:spLocks noGrp="1"/>
          </p:cNvSpPr>
          <p:nvPr>
            <p:ph type="body" sz="quarter" idx="14" hasCustomPrompt="1"/>
          </p:nvPr>
        </p:nvSpPr>
        <p:spPr>
          <a:xfrm>
            <a:off x="492186" y="4540679"/>
            <a:ext cx="6898514" cy="705673"/>
          </a:xfrm>
          <a:prstGeom prst="rect">
            <a:avLst/>
          </a:prstGeom>
          <a:noFill/>
        </p:spPr>
        <p:txBody>
          <a:bodyPr>
            <a:normAutofit/>
          </a:bodyPr>
          <a:lstStyle>
            <a:lvl1pPr marL="0" indent="0">
              <a:spcBef>
                <a:spcPts val="300"/>
              </a:spcBef>
              <a:buFontTx/>
              <a:buNone/>
              <a:defRPr sz="2400" b="1">
                <a:solidFill>
                  <a:schemeClr val="bg1"/>
                </a:solidFill>
              </a:defRPr>
            </a:lvl1pPr>
            <a:lvl2pPr marL="0" indent="0">
              <a:spcBef>
                <a:spcPts val="300"/>
              </a:spcBef>
              <a:buFontTx/>
              <a:buNone/>
              <a:defRPr sz="1200" b="0"/>
            </a:lvl2pPr>
            <a:lvl3pPr marL="0" indent="0">
              <a:spcBef>
                <a:spcPts val="300"/>
              </a:spcBef>
              <a:buFontTx/>
              <a:buNone/>
              <a:defRPr sz="1200" b="0"/>
            </a:lvl3pPr>
            <a:lvl4pPr marL="0" indent="0">
              <a:spcBef>
                <a:spcPts val="300"/>
              </a:spcBef>
              <a:buFontTx/>
              <a:buNone/>
              <a:defRPr sz="1200" b="0"/>
            </a:lvl4pPr>
            <a:lvl5pPr marL="0" indent="0">
              <a:spcBef>
                <a:spcPts val="300"/>
              </a:spcBef>
              <a:buFontTx/>
              <a:buNone/>
              <a:defRPr sz="1200" b="0"/>
            </a:lvl5pPr>
            <a:lvl6pPr marL="0" indent="0">
              <a:spcBef>
                <a:spcPts val="300"/>
              </a:spcBef>
              <a:buFontTx/>
              <a:buNone/>
              <a:defRPr sz="1200" b="0"/>
            </a:lvl6pPr>
            <a:lvl7pPr marL="0" indent="0">
              <a:spcBef>
                <a:spcPts val="300"/>
              </a:spcBef>
              <a:buFontTx/>
              <a:buNone/>
              <a:defRPr sz="1200" b="0"/>
            </a:lvl7pPr>
            <a:lvl8pPr marL="0" indent="0">
              <a:spcBef>
                <a:spcPts val="300"/>
              </a:spcBef>
              <a:buFontTx/>
              <a:buNone/>
              <a:defRPr sz="1200" b="0"/>
            </a:lvl8pPr>
            <a:lvl9pPr marL="0" indent="0">
              <a:spcBef>
                <a:spcPts val="300"/>
              </a:spcBef>
              <a:buFontTx/>
              <a:buNone/>
              <a:defRPr sz="1200" b="0"/>
            </a:lvl9pPr>
          </a:lstStyle>
          <a:p>
            <a:pPr lvl="0"/>
            <a:r>
              <a:rPr lang="en-US"/>
              <a:t>[Presentation Title]</a:t>
            </a:r>
          </a:p>
        </p:txBody>
      </p:sp>
      <p:sp>
        <p:nvSpPr>
          <p:cNvPr id="16" name="Text Placeholder 2">
            <a:extLst>
              <a:ext uri="{FF2B5EF4-FFF2-40B4-BE49-F238E27FC236}">
                <a16:creationId xmlns:a16="http://schemas.microsoft.com/office/drawing/2014/main" id="{2255213F-8BBB-436C-A279-A98632930B0F}"/>
              </a:ext>
            </a:extLst>
          </p:cNvPr>
          <p:cNvSpPr>
            <a:spLocks noGrp="1"/>
          </p:cNvSpPr>
          <p:nvPr>
            <p:ph type="body" sz="quarter" idx="12" hasCustomPrompt="1"/>
          </p:nvPr>
        </p:nvSpPr>
        <p:spPr>
          <a:xfrm>
            <a:off x="492186" y="5396850"/>
            <a:ext cx="3570379" cy="274310"/>
          </a:xfrm>
          <a:prstGeom prst="rect">
            <a:avLst/>
          </a:prstGeom>
          <a:noFill/>
        </p:spPr>
        <p:txBody>
          <a:bodyPr>
            <a:normAutofit/>
          </a:bodyPr>
          <a:lstStyle>
            <a:lvl1pPr marL="0" indent="0">
              <a:spcBef>
                <a:spcPts val="0"/>
              </a:spcBef>
              <a:buFontTx/>
              <a:buNone/>
              <a:defRPr sz="1200" b="1">
                <a:solidFill>
                  <a:schemeClr val="bg1"/>
                </a:solidFill>
              </a:defRPr>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a:t>[Month 00, 0000]</a:t>
            </a:r>
          </a:p>
        </p:txBody>
      </p:sp>
      <p:sp>
        <p:nvSpPr>
          <p:cNvPr id="17" name="Text Placeholder 3">
            <a:extLst>
              <a:ext uri="{FF2B5EF4-FFF2-40B4-BE49-F238E27FC236}">
                <a16:creationId xmlns:a16="http://schemas.microsoft.com/office/drawing/2014/main" id="{FD6A8E1D-FB6C-4F07-9003-4C7216919D2B}"/>
              </a:ext>
            </a:extLst>
          </p:cNvPr>
          <p:cNvSpPr>
            <a:spLocks noGrp="1"/>
          </p:cNvSpPr>
          <p:nvPr>
            <p:ph type="body" sz="quarter" idx="13" hasCustomPrompt="1"/>
          </p:nvPr>
        </p:nvSpPr>
        <p:spPr>
          <a:xfrm>
            <a:off x="498282" y="5799445"/>
            <a:ext cx="3570379" cy="517499"/>
          </a:xfrm>
          <a:prstGeom prst="rect">
            <a:avLst/>
          </a:prstGeom>
          <a:noFill/>
        </p:spPr>
        <p:txBody>
          <a:bodyPr>
            <a:normAutofit/>
          </a:bodyPr>
          <a:lstStyle>
            <a:lvl1pPr marL="0" indent="0">
              <a:spcBef>
                <a:spcPts val="300"/>
              </a:spcBef>
              <a:buFontTx/>
              <a:buNone/>
              <a:defRPr sz="1200" b="1">
                <a:solidFill>
                  <a:schemeClr val="bg1"/>
                </a:solidFill>
              </a:defRPr>
            </a:lvl1pPr>
            <a:lvl2pPr marL="0" indent="0">
              <a:spcBef>
                <a:spcPts val="300"/>
              </a:spcBef>
              <a:buFontTx/>
              <a:buNone/>
              <a:defRPr sz="1200" b="0"/>
            </a:lvl2pPr>
            <a:lvl3pPr marL="0" indent="0">
              <a:spcBef>
                <a:spcPts val="300"/>
              </a:spcBef>
              <a:buFontTx/>
              <a:buNone/>
              <a:defRPr sz="1200" b="0"/>
            </a:lvl3pPr>
            <a:lvl4pPr marL="0" indent="0">
              <a:spcBef>
                <a:spcPts val="300"/>
              </a:spcBef>
              <a:buFontTx/>
              <a:buNone/>
              <a:defRPr sz="1200" b="0"/>
            </a:lvl4pPr>
            <a:lvl5pPr marL="0" indent="0">
              <a:spcBef>
                <a:spcPts val="300"/>
              </a:spcBef>
              <a:buFontTx/>
              <a:buNone/>
              <a:defRPr sz="1200" b="0"/>
            </a:lvl5pPr>
            <a:lvl6pPr marL="0" indent="0">
              <a:spcBef>
                <a:spcPts val="300"/>
              </a:spcBef>
              <a:buFontTx/>
              <a:buNone/>
              <a:defRPr sz="1200" b="0"/>
            </a:lvl6pPr>
            <a:lvl7pPr marL="0" indent="0">
              <a:spcBef>
                <a:spcPts val="300"/>
              </a:spcBef>
              <a:buFontTx/>
              <a:buNone/>
              <a:defRPr sz="1200" b="0"/>
            </a:lvl7pPr>
            <a:lvl8pPr marL="0" indent="0">
              <a:spcBef>
                <a:spcPts val="300"/>
              </a:spcBef>
              <a:buFontTx/>
              <a:buNone/>
              <a:defRPr sz="1200" b="0"/>
            </a:lvl8pPr>
            <a:lvl9pPr marL="0" indent="0">
              <a:spcBef>
                <a:spcPts val="300"/>
              </a:spcBef>
              <a:buFontTx/>
              <a:buNone/>
              <a:defRPr sz="1200" b="0"/>
            </a:lvl9pPr>
          </a:lstStyle>
          <a:p>
            <a:pPr lvl="0"/>
            <a:r>
              <a:rPr lang="en-US"/>
              <a:t>[PRESENTER NAME] | [Presenter Title]</a:t>
            </a:r>
          </a:p>
        </p:txBody>
      </p:sp>
    </p:spTree>
    <p:extLst>
      <p:ext uri="{BB962C8B-B14F-4D97-AF65-F5344CB8AC3E}">
        <p14:creationId xmlns:p14="http://schemas.microsoft.com/office/powerpoint/2010/main" val="4291417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B50309-FE0B-7A7C-421B-D6BB3B98C364}"/>
              </a:ext>
            </a:extLst>
          </p:cNvPr>
          <p:cNvSpPr>
            <a:spLocks noGrp="1"/>
          </p:cNvSpPr>
          <p:nvPr>
            <p:ph type="title"/>
          </p:nvPr>
        </p:nvSpPr>
        <p:spPr>
          <a:xfrm>
            <a:off x="304800" y="3595380"/>
            <a:ext cx="11582400" cy="740733"/>
          </a:xfrm>
        </p:spPr>
        <p:txBody>
          <a:bodyPr/>
          <a:lstStyle>
            <a:lvl1pPr>
              <a:defRPr/>
            </a:lvl1pPr>
          </a:lstStyle>
          <a:p>
            <a:r>
              <a:rPr lang="en-US"/>
              <a:t>Click to edit Master title style</a:t>
            </a:r>
          </a:p>
        </p:txBody>
      </p:sp>
      <p:sp>
        <p:nvSpPr>
          <p:cNvPr id="5" name="Text Placeholder 4">
            <a:extLst>
              <a:ext uri="{FF2B5EF4-FFF2-40B4-BE49-F238E27FC236}">
                <a16:creationId xmlns:a16="http://schemas.microsoft.com/office/drawing/2014/main" id="{B3EA3C70-F93F-546E-2B86-06C914A7E762}"/>
              </a:ext>
            </a:extLst>
          </p:cNvPr>
          <p:cNvSpPr>
            <a:spLocks noGrp="1"/>
          </p:cNvSpPr>
          <p:nvPr>
            <p:ph type="body" sz="quarter" idx="10"/>
          </p:nvPr>
        </p:nvSpPr>
        <p:spPr>
          <a:xfrm>
            <a:off x="304800" y="4686300"/>
            <a:ext cx="11582400" cy="1104900"/>
          </a:xfrm>
        </p:spPr>
        <p:txBody>
          <a:bodyPr anchor="t" anchorCtr="0"/>
          <a:lstStyle>
            <a:lvl1pPr>
              <a:defRPr/>
            </a:lvl1pPr>
          </a:lstStyle>
          <a:p>
            <a:pPr lvl="0"/>
            <a:r>
              <a:rPr lang="en-US"/>
              <a:t>Click to edit Master text styles</a:t>
            </a:r>
          </a:p>
        </p:txBody>
      </p:sp>
    </p:spTree>
    <p:extLst>
      <p:ext uri="{BB962C8B-B14F-4D97-AF65-F5344CB8AC3E}">
        <p14:creationId xmlns:p14="http://schemas.microsoft.com/office/powerpoint/2010/main" val="39453375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6AED86-F2BB-4DA8-E006-42FCE53E95FA}"/>
              </a:ext>
            </a:extLst>
          </p:cNvPr>
          <p:cNvPicPr>
            <a:picLocks noChangeAspect="1"/>
          </p:cNvPicPr>
          <p:nvPr userDrawn="1"/>
        </p:nvPicPr>
        <p:blipFill>
          <a:blip r:embed="rId2"/>
          <a:stretch>
            <a:fillRect/>
          </a:stretch>
        </p:blipFill>
        <p:spPr>
          <a:xfrm>
            <a:off x="-1" y="0"/>
            <a:ext cx="12249807" cy="6858000"/>
          </a:xfrm>
          <a:prstGeom prst="rect">
            <a:avLst/>
          </a:prstGeom>
        </p:spPr>
      </p:pic>
      <p:sp>
        <p:nvSpPr>
          <p:cNvPr id="11" name="Rectangle 10">
            <a:extLst>
              <a:ext uri="{FF2B5EF4-FFF2-40B4-BE49-F238E27FC236}">
                <a16:creationId xmlns:a16="http://schemas.microsoft.com/office/drawing/2014/main" id="{90428136-DD12-4A18-99D3-579A661E8681}"/>
              </a:ext>
            </a:extLst>
          </p:cNvPr>
          <p:cNvSpPr/>
          <p:nvPr userDrawn="1"/>
        </p:nvSpPr>
        <p:spPr>
          <a:xfrm>
            <a:off x="0" y="4348516"/>
            <a:ext cx="12191999" cy="2220871"/>
          </a:xfrm>
          <a:prstGeom prst="rect">
            <a:avLst/>
          </a:prstGeom>
          <a:solidFill>
            <a:schemeClr val="tx1">
              <a:lumMod val="85000"/>
              <a:lumOff val="1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941BBD29-5402-4068-B13B-64FDD9C27A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6355" y="5027133"/>
            <a:ext cx="1115374" cy="739433"/>
          </a:xfrm>
          <a:prstGeom prst="rect">
            <a:avLst/>
          </a:prstGeom>
        </p:spPr>
      </p:pic>
      <p:sp>
        <p:nvSpPr>
          <p:cNvPr id="3" name="Title Placeholder 11">
            <a:extLst>
              <a:ext uri="{FF2B5EF4-FFF2-40B4-BE49-F238E27FC236}">
                <a16:creationId xmlns:a16="http://schemas.microsoft.com/office/drawing/2014/main" id="{8BE3B593-18A4-7D4F-5C3D-BD967F59C26D}"/>
              </a:ext>
            </a:extLst>
          </p:cNvPr>
          <p:cNvSpPr>
            <a:spLocks noGrp="1"/>
          </p:cNvSpPr>
          <p:nvPr>
            <p:ph type="title"/>
          </p:nvPr>
        </p:nvSpPr>
        <p:spPr>
          <a:xfrm>
            <a:off x="304800" y="4480851"/>
            <a:ext cx="10040767" cy="740733"/>
          </a:xfrm>
          <a:prstGeom prst="rect">
            <a:avLst/>
          </a:prstGeom>
        </p:spPr>
        <p:txBody>
          <a:bodyPr vert="horz" lIns="91440" tIns="45720" rIns="91440" bIns="45720" rtlCol="0" anchor="b" anchorCtr="0">
            <a:noAutofit/>
          </a:bodyPr>
          <a:lstStyle/>
          <a:p>
            <a:r>
              <a:rPr lang="en-US"/>
              <a:t>Click to edit Master title style</a:t>
            </a:r>
          </a:p>
        </p:txBody>
      </p:sp>
      <p:sp>
        <p:nvSpPr>
          <p:cNvPr id="5" name="Text Placeholder 4">
            <a:extLst>
              <a:ext uri="{FF2B5EF4-FFF2-40B4-BE49-F238E27FC236}">
                <a16:creationId xmlns:a16="http://schemas.microsoft.com/office/drawing/2014/main" id="{546CA18F-E584-0C74-A6AC-74A7F745110C}"/>
              </a:ext>
            </a:extLst>
          </p:cNvPr>
          <p:cNvSpPr>
            <a:spLocks noGrp="1"/>
          </p:cNvSpPr>
          <p:nvPr>
            <p:ph type="body" sz="quarter" idx="10"/>
          </p:nvPr>
        </p:nvSpPr>
        <p:spPr>
          <a:xfrm>
            <a:off x="304799" y="5353919"/>
            <a:ext cx="10040767" cy="1104900"/>
          </a:xfrm>
        </p:spPr>
        <p:txBody>
          <a:bodyPr anchor="t" anchorCtr="0"/>
          <a:lstStyle>
            <a:lvl1pPr>
              <a:defRPr/>
            </a:lvl1pPr>
          </a:lstStyle>
          <a:p>
            <a:pPr lvl="0"/>
            <a:r>
              <a:rPr lang="en-US"/>
              <a:t>Click to edit Master text styles</a:t>
            </a:r>
          </a:p>
        </p:txBody>
      </p:sp>
    </p:spTree>
    <p:extLst>
      <p:ext uri="{BB962C8B-B14F-4D97-AF65-F5344CB8AC3E}">
        <p14:creationId xmlns:p14="http://schemas.microsoft.com/office/powerpoint/2010/main" val="3786891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CFF8F1-1106-B88B-95FC-7D7C841C02D1}"/>
              </a:ext>
            </a:extLst>
          </p:cNvPr>
          <p:cNvSpPr>
            <a:spLocks noChangeAspect="1"/>
          </p:cNvSpPr>
          <p:nvPr userDrawn="1"/>
        </p:nvSpPr>
        <p:spPr>
          <a:xfrm>
            <a:off x="0" y="0"/>
            <a:ext cx="12192000" cy="685800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0EA8CE-B1AF-6AB2-E5F2-743728355838}"/>
              </a:ext>
            </a:extLst>
          </p:cNvPr>
          <p:cNvSpPr>
            <a:spLocks noChangeAspect="1"/>
          </p:cNvSpPr>
          <p:nvPr userDrawn="1"/>
        </p:nvSpPr>
        <p:spPr>
          <a:xfrm>
            <a:off x="6096000" y="0"/>
            <a:ext cx="6096000" cy="6858000"/>
          </a:xfrm>
          <a:prstGeom prst="rect">
            <a:avLst/>
          </a:prstGeom>
          <a:blipFill>
            <a:blip r:embed="rId3"/>
            <a:stretch>
              <a:fillRect l="-100000"/>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0428136-DD12-4A18-99D3-579A661E8681}"/>
              </a:ext>
            </a:extLst>
          </p:cNvPr>
          <p:cNvSpPr/>
          <p:nvPr userDrawn="1"/>
        </p:nvSpPr>
        <p:spPr>
          <a:xfrm>
            <a:off x="0" y="4348516"/>
            <a:ext cx="12191999" cy="2220871"/>
          </a:xfrm>
          <a:prstGeom prst="rect">
            <a:avLst/>
          </a:prstGeom>
          <a:solidFill>
            <a:schemeClr val="tx1">
              <a:lumMod val="85000"/>
              <a:lumOff val="1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941BBD29-5402-4068-B13B-64FDD9C27A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06355" y="5027133"/>
            <a:ext cx="1115374" cy="739433"/>
          </a:xfrm>
          <a:prstGeom prst="rect">
            <a:avLst/>
          </a:prstGeom>
        </p:spPr>
      </p:pic>
      <p:sp>
        <p:nvSpPr>
          <p:cNvPr id="3" name="Title Placeholder 11">
            <a:extLst>
              <a:ext uri="{FF2B5EF4-FFF2-40B4-BE49-F238E27FC236}">
                <a16:creationId xmlns:a16="http://schemas.microsoft.com/office/drawing/2014/main" id="{8BE3B593-18A4-7D4F-5C3D-BD967F59C26D}"/>
              </a:ext>
            </a:extLst>
          </p:cNvPr>
          <p:cNvSpPr>
            <a:spLocks noGrp="1"/>
          </p:cNvSpPr>
          <p:nvPr>
            <p:ph type="title"/>
          </p:nvPr>
        </p:nvSpPr>
        <p:spPr>
          <a:xfrm>
            <a:off x="304800" y="4480851"/>
            <a:ext cx="10040767" cy="740733"/>
          </a:xfrm>
          <a:prstGeom prst="rect">
            <a:avLst/>
          </a:prstGeom>
        </p:spPr>
        <p:txBody>
          <a:bodyPr vert="horz" lIns="91440" tIns="45720" rIns="91440" bIns="45720" rtlCol="0" anchor="b" anchorCtr="0">
            <a:noAutofit/>
          </a:bodyPr>
          <a:lstStyle/>
          <a:p>
            <a:r>
              <a:rPr lang="en-US"/>
              <a:t>Click to edit Master title style</a:t>
            </a:r>
          </a:p>
        </p:txBody>
      </p:sp>
      <p:sp>
        <p:nvSpPr>
          <p:cNvPr id="5" name="Text Placeholder 4">
            <a:extLst>
              <a:ext uri="{FF2B5EF4-FFF2-40B4-BE49-F238E27FC236}">
                <a16:creationId xmlns:a16="http://schemas.microsoft.com/office/drawing/2014/main" id="{546CA18F-E584-0C74-A6AC-74A7F745110C}"/>
              </a:ext>
            </a:extLst>
          </p:cNvPr>
          <p:cNvSpPr>
            <a:spLocks noGrp="1"/>
          </p:cNvSpPr>
          <p:nvPr>
            <p:ph type="body" sz="quarter" idx="10"/>
          </p:nvPr>
        </p:nvSpPr>
        <p:spPr>
          <a:xfrm>
            <a:off x="304799" y="5353919"/>
            <a:ext cx="10040767" cy="1104900"/>
          </a:xfrm>
        </p:spPr>
        <p:txBody>
          <a:bodyPr anchor="t" anchorCtr="0"/>
          <a:lstStyle>
            <a:lvl1pPr>
              <a:defRPr/>
            </a:lvl1pPr>
          </a:lstStyle>
          <a:p>
            <a:pPr lvl="0"/>
            <a:r>
              <a:rPr lang="en-US"/>
              <a:t>Click to edit Master text styles</a:t>
            </a:r>
          </a:p>
        </p:txBody>
      </p:sp>
    </p:spTree>
    <p:extLst>
      <p:ext uri="{BB962C8B-B14F-4D97-AF65-F5344CB8AC3E}">
        <p14:creationId xmlns:p14="http://schemas.microsoft.com/office/powerpoint/2010/main" val="3023440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30EC4-43E7-D9E0-2DC9-701F117F3489}"/>
              </a:ext>
            </a:extLst>
          </p:cNvPr>
          <p:cNvSpPr>
            <a:spLocks noGrp="1"/>
          </p:cNvSpPr>
          <p:nvPr>
            <p:ph type="title"/>
          </p:nvPr>
        </p:nvSpPr>
        <p:spPr/>
        <p:txBody>
          <a:bodyPr/>
          <a:lstStyle>
            <a:lvl1pPr>
              <a:defRPr cap="none">
                <a:solidFill>
                  <a:schemeClr val="bg1"/>
                </a:solidFill>
                <a:latin typeface="Roboto Black" panose="02000000000000000000" pitchFamily="2" charset="0"/>
                <a:ea typeface="Roboto Black" panose="02000000000000000000" pitchFamily="2" charset="0"/>
              </a:defRPr>
            </a:lvl1pPr>
          </a:lstStyle>
          <a:p>
            <a:r>
              <a:rPr lang="en-US"/>
              <a:t>Click to edit Master title style</a:t>
            </a:r>
          </a:p>
        </p:txBody>
      </p:sp>
      <p:sp>
        <p:nvSpPr>
          <p:cNvPr id="5" name="Content Placeholder 4">
            <a:extLst>
              <a:ext uri="{FF2B5EF4-FFF2-40B4-BE49-F238E27FC236}">
                <a16:creationId xmlns:a16="http://schemas.microsoft.com/office/drawing/2014/main" id="{3B3B8657-BA9C-2794-3DC4-23D557FA6D82}"/>
              </a:ext>
            </a:extLst>
          </p:cNvPr>
          <p:cNvSpPr>
            <a:spLocks noGrp="1"/>
          </p:cNvSpPr>
          <p:nvPr>
            <p:ph sz="quarter" idx="11"/>
          </p:nvPr>
        </p:nvSpPr>
        <p:spPr>
          <a:xfrm>
            <a:off x="304800" y="1066800"/>
            <a:ext cx="11582400" cy="5486400"/>
          </a:xfrm>
        </p:spPr>
        <p:txBody>
          <a:bodyPr>
            <a:noAutofit/>
          </a:bodyPr>
          <a:lstStyle>
            <a:lvl1pPr>
              <a:defRPr>
                <a:solidFill>
                  <a:schemeClr val="bg1"/>
                </a:solidFill>
                <a:latin typeface="Roboto" panose="02000000000000000000" pitchFamily="2" charset="0"/>
                <a:ea typeface="Roboto" panose="02000000000000000000" pitchFamily="2" charset="0"/>
              </a:defRPr>
            </a:lvl1pPr>
            <a:lvl2pPr>
              <a:defRPr>
                <a:solidFill>
                  <a:schemeClr val="bg1"/>
                </a:solidFill>
                <a:latin typeface="Roboto" panose="02000000000000000000" pitchFamily="2" charset="0"/>
                <a:ea typeface="Roboto" panose="02000000000000000000" pitchFamily="2" charset="0"/>
              </a:defRPr>
            </a:lvl2pPr>
            <a:lvl3pPr>
              <a:defRPr>
                <a:solidFill>
                  <a:schemeClr val="bg1"/>
                </a:solidFill>
                <a:latin typeface="Roboto" panose="02000000000000000000" pitchFamily="2" charset="0"/>
                <a:ea typeface="Roboto" panose="02000000000000000000" pitchFamily="2" charset="0"/>
              </a:defRPr>
            </a:lvl3pPr>
            <a:lvl4pPr>
              <a:defRPr>
                <a:solidFill>
                  <a:schemeClr val="bg1"/>
                </a:solidFill>
                <a:latin typeface="Roboto" panose="02000000000000000000" pitchFamily="2" charset="0"/>
                <a:ea typeface="Roboto" panose="02000000000000000000" pitchFamily="2" charset="0"/>
              </a:defRPr>
            </a:lvl4pPr>
            <a:lvl5pPr>
              <a:defRPr>
                <a:solidFill>
                  <a:schemeClr val="bg1"/>
                </a:solidFill>
                <a:latin typeface="Roboto" panose="02000000000000000000" pitchFamily="2" charset="0"/>
                <a:ea typeface="Roboto" panose="02000000000000000000" pitchFamily="2" charset="0"/>
              </a:defRPr>
            </a:lvl5pPr>
          </a:lstStyle>
          <a:p>
            <a:pPr lvl="0"/>
            <a:r>
              <a:rPr lang="en-US"/>
              <a:t>Click to edit Master text styles</a:t>
            </a:r>
          </a:p>
        </p:txBody>
      </p:sp>
      <p:sp>
        <p:nvSpPr>
          <p:cNvPr id="3" name="Slide Number Placeholder 2">
            <a:extLst>
              <a:ext uri="{FF2B5EF4-FFF2-40B4-BE49-F238E27FC236}">
                <a16:creationId xmlns:a16="http://schemas.microsoft.com/office/drawing/2014/main" id="{914C8C6A-7F2B-E62A-9D26-1978BE18469C}"/>
              </a:ext>
            </a:extLst>
          </p:cNvPr>
          <p:cNvSpPr>
            <a:spLocks noGrp="1"/>
          </p:cNvSpPr>
          <p:nvPr>
            <p:ph type="sldNum" sz="quarter" idx="12"/>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2715915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30EC4-43E7-D9E0-2DC9-701F117F3489}"/>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3B3B8657-BA9C-2794-3DC4-23D557FA6D82}"/>
              </a:ext>
            </a:extLst>
          </p:cNvPr>
          <p:cNvSpPr>
            <a:spLocks noGrp="1"/>
          </p:cNvSpPr>
          <p:nvPr>
            <p:ph sz="quarter" idx="11"/>
          </p:nvPr>
        </p:nvSpPr>
        <p:spPr>
          <a:xfrm>
            <a:off x="304800" y="1066800"/>
            <a:ext cx="5533292" cy="5486400"/>
          </a:xfrm>
        </p:spPr>
        <p:txBody>
          <a:bodyPr>
            <a:noAutofit/>
          </a:bodyPr>
          <a:lstStyle/>
          <a:p>
            <a:pPr lvl="0"/>
            <a:r>
              <a:rPr lang="en-US"/>
              <a:t>Click to edit Master text styles</a:t>
            </a:r>
          </a:p>
        </p:txBody>
      </p:sp>
      <p:sp>
        <p:nvSpPr>
          <p:cNvPr id="4" name="Content Placeholder 4">
            <a:extLst>
              <a:ext uri="{FF2B5EF4-FFF2-40B4-BE49-F238E27FC236}">
                <a16:creationId xmlns:a16="http://schemas.microsoft.com/office/drawing/2014/main" id="{A806CB15-A074-96F3-DC42-944F78CBA9FF}"/>
              </a:ext>
            </a:extLst>
          </p:cNvPr>
          <p:cNvSpPr>
            <a:spLocks noGrp="1"/>
          </p:cNvSpPr>
          <p:nvPr>
            <p:ph sz="quarter" idx="12"/>
          </p:nvPr>
        </p:nvSpPr>
        <p:spPr>
          <a:xfrm>
            <a:off x="6353908" y="1066800"/>
            <a:ext cx="5533292" cy="5486400"/>
          </a:xfrm>
        </p:spPr>
        <p:txBody>
          <a:bodyPr>
            <a:noAutofit/>
          </a:bodyPr>
          <a:lstStyle/>
          <a:p>
            <a:pPr lvl="0"/>
            <a:r>
              <a:rPr lang="en-US"/>
              <a:t>Click to edit Master text styles</a:t>
            </a:r>
          </a:p>
        </p:txBody>
      </p:sp>
      <p:sp>
        <p:nvSpPr>
          <p:cNvPr id="3" name="Slide Number Placeholder 2">
            <a:extLst>
              <a:ext uri="{FF2B5EF4-FFF2-40B4-BE49-F238E27FC236}">
                <a16:creationId xmlns:a16="http://schemas.microsoft.com/office/drawing/2014/main" id="{FCF6A405-E03F-D76D-ADA2-5D936153C3A5}"/>
              </a:ext>
            </a:extLst>
          </p:cNvPr>
          <p:cNvSpPr>
            <a:spLocks noGrp="1"/>
          </p:cNvSpPr>
          <p:nvPr>
            <p:ph type="sldNum" sz="quarter" idx="13"/>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3172337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ultiple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0" y="1066800"/>
            <a:ext cx="11582400" cy="448408"/>
          </a:xfrm>
        </p:spPr>
        <p:txBody>
          <a:bodyPr anchor="ctr" anchorCtr="0">
            <a:noAutofit/>
          </a:bodyPr>
          <a:lstStyle>
            <a:lvl1pPr marL="0" indent="0">
              <a:buNone/>
              <a:defRPr sz="2400" b="0">
                <a:solidFill>
                  <a:schemeClr val="bg1"/>
                </a:solidFill>
                <a:latin typeface="Roboto Medium" panose="02000000000000000000" pitchFamily="2" charset="0"/>
                <a:ea typeface="Roboto Medium" panose="02000000000000000000" pitchFamily="2" charset="0"/>
              </a:defRPr>
            </a:lvl1pPr>
          </a:lstStyle>
          <a:p>
            <a:pPr lvl="0"/>
            <a:r>
              <a:rPr lang="en-US"/>
              <a:t>Click to edit Master text styles</a:t>
            </a:r>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0" y="1560751"/>
            <a:ext cx="11582400" cy="448409"/>
          </a:xfrm>
        </p:spPr>
        <p:txBody>
          <a:bodyPr anchor="ctr" anchorCtr="0">
            <a:noAutofit/>
          </a:bodyPr>
          <a:lstStyle>
            <a:lvl1pPr marL="0" indent="0">
              <a:buNone/>
              <a:defRPr sz="2200" b="0" i="1">
                <a:solidFill>
                  <a:schemeClr val="bg1"/>
                </a:solidFill>
                <a:latin typeface="Roboto Thin" panose="02000000000000000000" pitchFamily="2" charset="0"/>
                <a:ea typeface="Roboto Thin" panose="02000000000000000000" pitchFamily="2"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0" y="2054703"/>
            <a:ext cx="11582400" cy="4498497"/>
          </a:xfrm>
        </p:spPr>
        <p:txBody>
          <a:bodyPr>
            <a:noAutofit/>
          </a:bodyPr>
          <a:lstStyle>
            <a:lvl1pPr>
              <a:defRPr sz="2200"/>
            </a:lvl1pPr>
          </a:lstStyle>
          <a:p>
            <a:pPr lvl="0"/>
            <a:r>
              <a:rPr lang="en-US"/>
              <a:t>Click to edit Master text styles</a:t>
            </a:r>
          </a:p>
        </p:txBody>
      </p:sp>
      <p:sp>
        <p:nvSpPr>
          <p:cNvPr id="3" name="Slide Number Placeholder 2">
            <a:extLst>
              <a:ext uri="{FF2B5EF4-FFF2-40B4-BE49-F238E27FC236}">
                <a16:creationId xmlns:a16="http://schemas.microsoft.com/office/drawing/2014/main" id="{9162D3FF-D755-58FA-F380-2ABEAFEF3DC0}"/>
              </a:ext>
            </a:extLst>
          </p:cNvPr>
          <p:cNvSpPr>
            <a:spLocks noGrp="1"/>
          </p:cNvSpPr>
          <p:nvPr>
            <p:ph type="sldNum" sz="quarter" idx="14"/>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38006862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Double Multi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0" y="1066800"/>
            <a:ext cx="5596597"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r>
              <a:rPr lang="en-US"/>
              <a:t>Click to edit Master text styles</a:t>
            </a:r>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0" y="1560751"/>
            <a:ext cx="5596597" cy="448409"/>
          </a:xfrm>
        </p:spPr>
        <p:txBody>
          <a:bodyPr anchor="ctr" anchorCtr="0">
            <a:normAutofit/>
          </a:bodyPr>
          <a:lstStyle>
            <a:lvl1pPr marL="0" indent="0">
              <a:buNone/>
              <a:defRPr sz="2200" b="0" i="1">
                <a:solidFill>
                  <a:schemeClr val="bg1"/>
                </a:solidFill>
                <a:latin typeface="Roboto Thin" panose="02000000000000000000" pitchFamily="2" charset="0"/>
                <a:ea typeface="Roboto Thin" panose="02000000000000000000" pitchFamily="2"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0" y="2054703"/>
            <a:ext cx="5596597" cy="4498496"/>
          </a:xfrm>
        </p:spPr>
        <p:txBody>
          <a:bodyPr>
            <a:noAutofit/>
          </a:bodyPr>
          <a:lstStyle>
            <a:lvl1pPr>
              <a:defRPr sz="2200"/>
            </a:lvl1pPr>
          </a:lstStyle>
          <a:p>
            <a:pPr lvl="0"/>
            <a:r>
              <a:rPr lang="en-US"/>
              <a:t>Click to edit Master text styles</a:t>
            </a:r>
          </a:p>
        </p:txBody>
      </p:sp>
      <p:sp>
        <p:nvSpPr>
          <p:cNvPr id="4" name="Text Placeholder 4">
            <a:extLst>
              <a:ext uri="{FF2B5EF4-FFF2-40B4-BE49-F238E27FC236}">
                <a16:creationId xmlns:a16="http://schemas.microsoft.com/office/drawing/2014/main" id="{1875F9A1-1340-C448-E16C-C16112C7EB65}"/>
              </a:ext>
            </a:extLst>
          </p:cNvPr>
          <p:cNvSpPr>
            <a:spLocks noGrp="1"/>
          </p:cNvSpPr>
          <p:nvPr>
            <p:ph type="body" sz="quarter" idx="14"/>
          </p:nvPr>
        </p:nvSpPr>
        <p:spPr>
          <a:xfrm>
            <a:off x="6290603" y="1066800"/>
            <a:ext cx="5596597"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r>
              <a:rPr lang="en-US"/>
              <a:t>Click to edit Master text styles</a:t>
            </a:r>
          </a:p>
        </p:txBody>
      </p:sp>
      <p:sp>
        <p:nvSpPr>
          <p:cNvPr id="6" name="Text Placeholder 6">
            <a:extLst>
              <a:ext uri="{FF2B5EF4-FFF2-40B4-BE49-F238E27FC236}">
                <a16:creationId xmlns:a16="http://schemas.microsoft.com/office/drawing/2014/main" id="{2C7BD43D-828A-81E9-9879-00BB38BC0070}"/>
              </a:ext>
            </a:extLst>
          </p:cNvPr>
          <p:cNvSpPr>
            <a:spLocks noGrp="1"/>
          </p:cNvSpPr>
          <p:nvPr>
            <p:ph type="body" sz="quarter" idx="15"/>
          </p:nvPr>
        </p:nvSpPr>
        <p:spPr>
          <a:xfrm>
            <a:off x="6290603" y="1560751"/>
            <a:ext cx="5596597" cy="448409"/>
          </a:xfrm>
        </p:spPr>
        <p:txBody>
          <a:bodyPr anchor="ctr" anchorCtr="0">
            <a:normAutofit/>
          </a:bodyPr>
          <a:lstStyle>
            <a:lvl1pPr marL="0" indent="0">
              <a:buNone/>
              <a:defRPr sz="2200" b="0" i="1">
                <a:solidFill>
                  <a:schemeClr val="bg1"/>
                </a:solidFill>
                <a:latin typeface="Roboto Thin" panose="02000000000000000000" pitchFamily="2" charset="0"/>
                <a:ea typeface="Roboto Thin" panose="02000000000000000000" pitchFamily="2" charset="0"/>
              </a:defRPr>
            </a:lvl1pPr>
          </a:lstStyle>
          <a:p>
            <a:pPr lvl="0"/>
            <a:r>
              <a:rPr lang="en-US"/>
              <a:t>Click to edit Master text styles</a:t>
            </a:r>
          </a:p>
        </p:txBody>
      </p:sp>
      <p:sp>
        <p:nvSpPr>
          <p:cNvPr id="8" name="Text Placeholder 8">
            <a:extLst>
              <a:ext uri="{FF2B5EF4-FFF2-40B4-BE49-F238E27FC236}">
                <a16:creationId xmlns:a16="http://schemas.microsoft.com/office/drawing/2014/main" id="{5E96B469-5D2E-8DDC-F2DB-CE89D2A4F49D}"/>
              </a:ext>
            </a:extLst>
          </p:cNvPr>
          <p:cNvSpPr>
            <a:spLocks noGrp="1"/>
          </p:cNvSpPr>
          <p:nvPr>
            <p:ph type="body" sz="quarter" idx="16"/>
          </p:nvPr>
        </p:nvSpPr>
        <p:spPr>
          <a:xfrm>
            <a:off x="6290603" y="2054703"/>
            <a:ext cx="5596597" cy="4498496"/>
          </a:xfrm>
        </p:spPr>
        <p:txBody>
          <a:bodyPr>
            <a:noAutofit/>
          </a:bodyPr>
          <a:lstStyle>
            <a:lvl1pPr>
              <a:defRPr sz="2200"/>
            </a:lvl1pPr>
          </a:lstStyle>
          <a:p>
            <a:pPr lvl="0"/>
            <a:r>
              <a:rPr lang="en-US"/>
              <a:t>Click to edit Master text styles</a:t>
            </a:r>
          </a:p>
        </p:txBody>
      </p:sp>
      <p:sp>
        <p:nvSpPr>
          <p:cNvPr id="3" name="Slide Number Placeholder 2">
            <a:extLst>
              <a:ext uri="{FF2B5EF4-FFF2-40B4-BE49-F238E27FC236}">
                <a16:creationId xmlns:a16="http://schemas.microsoft.com/office/drawing/2014/main" id="{61984A97-7897-A3DF-30C5-684BB22CC601}"/>
              </a:ext>
            </a:extLst>
          </p:cNvPr>
          <p:cNvSpPr>
            <a:spLocks noGrp="1"/>
          </p:cNvSpPr>
          <p:nvPr>
            <p:ph type="sldNum" sz="quarter" idx="17"/>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37805588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riple Multi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0" y="1066800"/>
            <a:ext cx="3733800"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r>
              <a:rPr lang="en-US"/>
              <a:t>Click to edit Master text styles</a:t>
            </a:r>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0" y="1560751"/>
            <a:ext cx="3733800" cy="448409"/>
          </a:xfrm>
        </p:spPr>
        <p:txBody>
          <a:bodyPr anchor="ctr" anchorCtr="0">
            <a:normAutofit/>
          </a:bodyPr>
          <a:lstStyle>
            <a:lvl1pPr marL="0" indent="0">
              <a:buNone/>
              <a:defRPr sz="2000" b="0" i="1">
                <a:solidFill>
                  <a:schemeClr val="bg1"/>
                </a:solidFill>
                <a:latin typeface="Roboto Thin" panose="02000000000000000000" pitchFamily="2" charset="0"/>
                <a:ea typeface="Roboto Thin" panose="02000000000000000000" pitchFamily="2"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0" y="2054703"/>
            <a:ext cx="3733800" cy="4498496"/>
          </a:xfrm>
        </p:spPr>
        <p:txBody>
          <a:bodyPr>
            <a:noAutofit/>
          </a:bodyPr>
          <a:lstStyle>
            <a:lvl1pPr>
              <a:defRPr sz="1800"/>
            </a:lvl1pPr>
          </a:lstStyle>
          <a:p>
            <a:pPr lvl="0"/>
            <a:r>
              <a:rPr lang="en-US"/>
              <a:t>Click to edit Master text styles</a:t>
            </a:r>
          </a:p>
        </p:txBody>
      </p:sp>
      <p:sp>
        <p:nvSpPr>
          <p:cNvPr id="4" name="Text Placeholder 4">
            <a:extLst>
              <a:ext uri="{FF2B5EF4-FFF2-40B4-BE49-F238E27FC236}">
                <a16:creationId xmlns:a16="http://schemas.microsoft.com/office/drawing/2014/main" id="{1875F9A1-1340-C448-E16C-C16112C7EB65}"/>
              </a:ext>
            </a:extLst>
          </p:cNvPr>
          <p:cNvSpPr>
            <a:spLocks noGrp="1"/>
          </p:cNvSpPr>
          <p:nvPr>
            <p:ph type="body" sz="quarter" idx="14"/>
          </p:nvPr>
        </p:nvSpPr>
        <p:spPr>
          <a:xfrm>
            <a:off x="8153400" y="1066801"/>
            <a:ext cx="3733800"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r>
              <a:rPr lang="en-US"/>
              <a:t>Click to edit Master text styles</a:t>
            </a:r>
          </a:p>
        </p:txBody>
      </p:sp>
      <p:sp>
        <p:nvSpPr>
          <p:cNvPr id="6" name="Text Placeholder 6">
            <a:extLst>
              <a:ext uri="{FF2B5EF4-FFF2-40B4-BE49-F238E27FC236}">
                <a16:creationId xmlns:a16="http://schemas.microsoft.com/office/drawing/2014/main" id="{2C7BD43D-828A-81E9-9879-00BB38BC0070}"/>
              </a:ext>
            </a:extLst>
          </p:cNvPr>
          <p:cNvSpPr>
            <a:spLocks noGrp="1"/>
          </p:cNvSpPr>
          <p:nvPr>
            <p:ph type="body" sz="quarter" idx="15"/>
          </p:nvPr>
        </p:nvSpPr>
        <p:spPr>
          <a:xfrm>
            <a:off x="8153400" y="1560752"/>
            <a:ext cx="3733800" cy="448409"/>
          </a:xfrm>
        </p:spPr>
        <p:txBody>
          <a:bodyPr anchor="ctr" anchorCtr="0">
            <a:normAutofit/>
          </a:bodyPr>
          <a:lstStyle>
            <a:lvl1pPr marL="0" indent="0">
              <a:buNone/>
              <a:defRPr sz="2000" b="0" i="1">
                <a:solidFill>
                  <a:schemeClr val="bg1"/>
                </a:solidFill>
                <a:latin typeface="Roboto Thin" panose="02000000000000000000" pitchFamily="2" charset="0"/>
                <a:ea typeface="Roboto Thin" panose="02000000000000000000" pitchFamily="2" charset="0"/>
              </a:defRPr>
            </a:lvl1pPr>
          </a:lstStyle>
          <a:p>
            <a:pPr lvl="0"/>
            <a:r>
              <a:rPr lang="en-US"/>
              <a:t>Click to edit Master text styles</a:t>
            </a:r>
          </a:p>
        </p:txBody>
      </p:sp>
      <p:sp>
        <p:nvSpPr>
          <p:cNvPr id="8" name="Text Placeholder 8">
            <a:extLst>
              <a:ext uri="{FF2B5EF4-FFF2-40B4-BE49-F238E27FC236}">
                <a16:creationId xmlns:a16="http://schemas.microsoft.com/office/drawing/2014/main" id="{5E96B469-5D2E-8DDC-F2DB-CE89D2A4F49D}"/>
              </a:ext>
            </a:extLst>
          </p:cNvPr>
          <p:cNvSpPr>
            <a:spLocks noGrp="1"/>
          </p:cNvSpPr>
          <p:nvPr>
            <p:ph type="body" sz="quarter" idx="16"/>
          </p:nvPr>
        </p:nvSpPr>
        <p:spPr>
          <a:xfrm>
            <a:off x="8153400" y="2054704"/>
            <a:ext cx="3733800" cy="4498496"/>
          </a:xfrm>
        </p:spPr>
        <p:txBody>
          <a:bodyPr>
            <a:noAutofit/>
          </a:bodyPr>
          <a:lstStyle>
            <a:lvl1pPr>
              <a:defRPr sz="1800"/>
            </a:lvl1pPr>
          </a:lstStyle>
          <a:p>
            <a:pPr lvl="0"/>
            <a:r>
              <a:rPr lang="en-US"/>
              <a:t>Click to edit Master text styles</a:t>
            </a:r>
          </a:p>
        </p:txBody>
      </p:sp>
      <p:sp>
        <p:nvSpPr>
          <p:cNvPr id="3" name="Text Placeholder 4">
            <a:extLst>
              <a:ext uri="{FF2B5EF4-FFF2-40B4-BE49-F238E27FC236}">
                <a16:creationId xmlns:a16="http://schemas.microsoft.com/office/drawing/2014/main" id="{E6B0032F-0D71-83B0-4369-F57BC49E8C9F}"/>
              </a:ext>
            </a:extLst>
          </p:cNvPr>
          <p:cNvSpPr>
            <a:spLocks noGrp="1"/>
          </p:cNvSpPr>
          <p:nvPr>
            <p:ph type="body" sz="quarter" idx="17"/>
          </p:nvPr>
        </p:nvSpPr>
        <p:spPr>
          <a:xfrm>
            <a:off x="4229100" y="1066801"/>
            <a:ext cx="3733800"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21F236BF-95E9-3544-B96A-5598F4A9BC72}"/>
              </a:ext>
            </a:extLst>
          </p:cNvPr>
          <p:cNvSpPr>
            <a:spLocks noGrp="1"/>
          </p:cNvSpPr>
          <p:nvPr>
            <p:ph type="body" sz="quarter" idx="18"/>
          </p:nvPr>
        </p:nvSpPr>
        <p:spPr>
          <a:xfrm>
            <a:off x="4229100" y="1560752"/>
            <a:ext cx="3733800" cy="448409"/>
          </a:xfrm>
        </p:spPr>
        <p:txBody>
          <a:bodyPr anchor="ctr" anchorCtr="0">
            <a:normAutofit/>
          </a:bodyPr>
          <a:lstStyle>
            <a:lvl1pPr marL="0" indent="0">
              <a:buNone/>
              <a:defRPr sz="2000" b="0" i="1">
                <a:solidFill>
                  <a:schemeClr val="bg1"/>
                </a:solidFill>
                <a:latin typeface="Roboto Thin" panose="02000000000000000000" pitchFamily="2" charset="0"/>
                <a:ea typeface="Roboto Thin" panose="02000000000000000000" pitchFamily="2" charset="0"/>
              </a:defRPr>
            </a:lvl1pPr>
          </a:lstStyle>
          <a:p>
            <a:pPr lvl="0"/>
            <a:r>
              <a:rPr lang="en-US"/>
              <a:t>Click to edit Master text styles</a:t>
            </a:r>
          </a:p>
        </p:txBody>
      </p:sp>
      <p:sp>
        <p:nvSpPr>
          <p:cNvPr id="11" name="Text Placeholder 8">
            <a:extLst>
              <a:ext uri="{FF2B5EF4-FFF2-40B4-BE49-F238E27FC236}">
                <a16:creationId xmlns:a16="http://schemas.microsoft.com/office/drawing/2014/main" id="{76952164-25DC-288B-588C-AEAC4A4B850C}"/>
              </a:ext>
            </a:extLst>
          </p:cNvPr>
          <p:cNvSpPr>
            <a:spLocks noGrp="1"/>
          </p:cNvSpPr>
          <p:nvPr>
            <p:ph type="body" sz="quarter" idx="19"/>
          </p:nvPr>
        </p:nvSpPr>
        <p:spPr>
          <a:xfrm>
            <a:off x="4229100" y="2054704"/>
            <a:ext cx="3733800" cy="4498496"/>
          </a:xfrm>
        </p:spPr>
        <p:txBody>
          <a:bodyPr>
            <a:noAutofit/>
          </a:bodyPr>
          <a:lstStyle>
            <a:lvl1pPr>
              <a:defRPr sz="1800"/>
            </a:lvl1pPr>
          </a:lstStyle>
          <a:p>
            <a:pPr lvl="0"/>
            <a:r>
              <a:rPr lang="en-US"/>
              <a:t>Click to edit Master text styles</a:t>
            </a:r>
          </a:p>
        </p:txBody>
      </p:sp>
      <p:sp>
        <p:nvSpPr>
          <p:cNvPr id="12" name="Slide Number Placeholder 11">
            <a:extLst>
              <a:ext uri="{FF2B5EF4-FFF2-40B4-BE49-F238E27FC236}">
                <a16:creationId xmlns:a16="http://schemas.microsoft.com/office/drawing/2014/main" id="{4D209A1F-B84A-5A18-2220-A42A299A320E}"/>
              </a:ext>
            </a:extLst>
          </p:cNvPr>
          <p:cNvSpPr>
            <a:spLocks noGrp="1"/>
          </p:cNvSpPr>
          <p:nvPr>
            <p:ph type="sldNum" sz="quarter" idx="20"/>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982403575"/>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5136">
          <p15:clr>
            <a:srgbClr val="FBAE40"/>
          </p15:clr>
        </p15:guide>
        <p15:guide id="4" pos="2664">
          <p15:clr>
            <a:srgbClr val="FBAE40"/>
          </p15:clr>
        </p15:guide>
        <p15:guide id="5" pos="501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aders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0" y="1066800"/>
            <a:ext cx="5681003" cy="448408"/>
          </a:xfrm>
        </p:spPr>
        <p:txBody>
          <a:bodyPr anchor="ctr" anchorCtr="0">
            <a:normAutofit/>
          </a:bodyPr>
          <a:lstStyle>
            <a:lvl1pPr marL="0" indent="0">
              <a:buNone/>
              <a:defRPr b="0">
                <a:solidFill>
                  <a:schemeClr val="bg1"/>
                </a:solidFill>
                <a:latin typeface="Roboto Medium" panose="02000000000000000000" pitchFamily="2" charset="0"/>
                <a:ea typeface="Roboto Medium" panose="02000000000000000000" pitchFamily="2" charset="0"/>
              </a:defRPr>
            </a:lvl1pPr>
          </a:lstStyle>
          <a:p>
            <a:pPr lvl="0"/>
            <a:r>
              <a:rPr lang="en-US"/>
              <a:t>Click to edit Master text styles</a:t>
            </a:r>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0" y="1560751"/>
            <a:ext cx="5681003" cy="448409"/>
          </a:xfrm>
        </p:spPr>
        <p:txBody>
          <a:bodyPr anchor="ctr" anchorCtr="0">
            <a:normAutofit/>
          </a:bodyPr>
          <a:lstStyle>
            <a:lvl1pPr marL="0" indent="0">
              <a:buNone/>
              <a:defRPr sz="2200" b="0" i="1">
                <a:solidFill>
                  <a:schemeClr val="bg1"/>
                </a:solidFill>
                <a:latin typeface="Roboto Thin" panose="02000000000000000000" pitchFamily="2" charset="0"/>
                <a:ea typeface="Roboto Thin" panose="02000000000000000000" pitchFamily="2"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0" y="2054703"/>
            <a:ext cx="5681003" cy="4498496"/>
          </a:xfrm>
        </p:spPr>
        <p:txBody>
          <a:bodyPr>
            <a:noAutofit/>
          </a:bodyPr>
          <a:lstStyle>
            <a:lvl1pPr>
              <a:defRPr sz="2200"/>
            </a:lvl1pPr>
          </a:lstStyle>
          <a:p>
            <a:pPr lvl="0"/>
            <a:r>
              <a:rPr lang="en-US"/>
              <a:t>Click to edit Master text styles</a:t>
            </a:r>
          </a:p>
        </p:txBody>
      </p:sp>
      <p:sp>
        <p:nvSpPr>
          <p:cNvPr id="6" name="Picture Placeholder 5">
            <a:extLst>
              <a:ext uri="{FF2B5EF4-FFF2-40B4-BE49-F238E27FC236}">
                <a16:creationId xmlns:a16="http://schemas.microsoft.com/office/drawing/2014/main" id="{731E451D-8F94-8CF2-8CE4-09390DF356ED}"/>
              </a:ext>
            </a:extLst>
          </p:cNvPr>
          <p:cNvSpPr>
            <a:spLocks noGrp="1"/>
          </p:cNvSpPr>
          <p:nvPr>
            <p:ph type="pic" sz="quarter" idx="14"/>
          </p:nvPr>
        </p:nvSpPr>
        <p:spPr>
          <a:xfrm>
            <a:off x="6096000" y="1066800"/>
            <a:ext cx="5791200" cy="5486399"/>
          </a:xfrm>
        </p:spPr>
        <p:txBody>
          <a:bodyPr/>
          <a:lstStyle>
            <a:lvl1pPr marL="0" indent="0">
              <a:buNone/>
              <a:defRPr/>
            </a:lvl1pPr>
          </a:lstStyle>
          <a:p>
            <a:r>
              <a:rPr lang="en-US"/>
              <a:t>Click icon to add picture</a:t>
            </a:r>
          </a:p>
        </p:txBody>
      </p:sp>
      <p:sp>
        <p:nvSpPr>
          <p:cNvPr id="3" name="Slide Number Placeholder 2">
            <a:extLst>
              <a:ext uri="{FF2B5EF4-FFF2-40B4-BE49-F238E27FC236}">
                <a16:creationId xmlns:a16="http://schemas.microsoft.com/office/drawing/2014/main" id="{B2ED7E17-2409-E4F0-2865-AD8B4D6005B1}"/>
              </a:ext>
            </a:extLst>
          </p:cNvPr>
          <p:cNvSpPr>
            <a:spLocks noGrp="1"/>
          </p:cNvSpPr>
          <p:nvPr>
            <p:ph type="sldNum" sz="quarter" idx="15"/>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7464766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Multiheader Box + Larg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4C14-6372-BF99-4DD6-D881EFAE2BAD}"/>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AD005B30-8AD2-5DF9-0841-16707CA341BD}"/>
              </a:ext>
            </a:extLst>
          </p:cNvPr>
          <p:cNvSpPr>
            <a:spLocks noGrp="1"/>
          </p:cNvSpPr>
          <p:nvPr>
            <p:ph type="body" sz="quarter" idx="11"/>
          </p:nvPr>
        </p:nvSpPr>
        <p:spPr>
          <a:xfrm>
            <a:off x="304802" y="1066800"/>
            <a:ext cx="3167604" cy="448408"/>
          </a:xfrm>
        </p:spPr>
        <p:txBody>
          <a:bodyPr anchor="ctr" anchorCtr="0">
            <a:normAutofit/>
          </a:bodyPr>
          <a:lstStyle>
            <a:lvl1pPr marL="0" indent="0">
              <a:buNone/>
              <a:defRPr sz="1800" b="0">
                <a:solidFill>
                  <a:schemeClr val="bg1"/>
                </a:solidFill>
                <a:latin typeface="Roboto Medium" panose="02000000000000000000" pitchFamily="2" charset="0"/>
                <a:ea typeface="Roboto Medium" panose="02000000000000000000" pitchFamily="2" charset="0"/>
              </a:defRPr>
            </a:lvl1pPr>
          </a:lstStyle>
          <a:p>
            <a:pPr lvl="0"/>
            <a:r>
              <a:rPr lang="en-US"/>
              <a:t>Click to edit Master text styles</a:t>
            </a:r>
          </a:p>
        </p:txBody>
      </p:sp>
      <p:sp>
        <p:nvSpPr>
          <p:cNvPr id="7" name="Text Placeholder 6">
            <a:extLst>
              <a:ext uri="{FF2B5EF4-FFF2-40B4-BE49-F238E27FC236}">
                <a16:creationId xmlns:a16="http://schemas.microsoft.com/office/drawing/2014/main" id="{735E0A0A-F0CE-D986-ED9A-6F11ECDE9D70}"/>
              </a:ext>
            </a:extLst>
          </p:cNvPr>
          <p:cNvSpPr>
            <a:spLocks noGrp="1"/>
          </p:cNvSpPr>
          <p:nvPr>
            <p:ph type="body" sz="quarter" idx="12"/>
          </p:nvPr>
        </p:nvSpPr>
        <p:spPr>
          <a:xfrm>
            <a:off x="304802" y="1560751"/>
            <a:ext cx="3167604" cy="448409"/>
          </a:xfrm>
        </p:spPr>
        <p:txBody>
          <a:bodyPr anchor="ctr" anchorCtr="0">
            <a:normAutofit/>
          </a:bodyPr>
          <a:lstStyle>
            <a:lvl1pPr marL="0" indent="0">
              <a:buNone/>
              <a:defRPr sz="1800" b="0" i="1">
                <a:solidFill>
                  <a:schemeClr val="bg1"/>
                </a:solidFill>
                <a:latin typeface="Roboto Thin" panose="02000000000000000000" pitchFamily="2" charset="0"/>
                <a:ea typeface="Roboto Thin" panose="02000000000000000000" pitchFamily="2"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2296EF56-EA65-20D3-6F1B-EC3B3A8C6687}"/>
              </a:ext>
            </a:extLst>
          </p:cNvPr>
          <p:cNvSpPr>
            <a:spLocks noGrp="1"/>
          </p:cNvSpPr>
          <p:nvPr>
            <p:ph type="body" sz="quarter" idx="13"/>
          </p:nvPr>
        </p:nvSpPr>
        <p:spPr>
          <a:xfrm>
            <a:off x="304802" y="2054703"/>
            <a:ext cx="3167604" cy="4498496"/>
          </a:xfrm>
        </p:spPr>
        <p:txBody>
          <a:bodyPr>
            <a:noAutofit/>
          </a:bodyPr>
          <a:lstStyle>
            <a:lvl1pPr>
              <a:defRPr sz="1800"/>
            </a:lvl1pPr>
          </a:lstStyle>
          <a:p>
            <a:pPr lvl="0"/>
            <a:r>
              <a:rPr lang="en-US"/>
              <a:t>Click to edit Master text styles</a:t>
            </a:r>
          </a:p>
        </p:txBody>
      </p:sp>
      <p:sp>
        <p:nvSpPr>
          <p:cNvPr id="6" name="Picture Placeholder 5">
            <a:extLst>
              <a:ext uri="{FF2B5EF4-FFF2-40B4-BE49-F238E27FC236}">
                <a16:creationId xmlns:a16="http://schemas.microsoft.com/office/drawing/2014/main" id="{731E451D-8F94-8CF2-8CE4-09390DF356ED}"/>
              </a:ext>
            </a:extLst>
          </p:cNvPr>
          <p:cNvSpPr>
            <a:spLocks noGrp="1"/>
          </p:cNvSpPr>
          <p:nvPr>
            <p:ph type="pic" sz="quarter" idx="14"/>
          </p:nvPr>
        </p:nvSpPr>
        <p:spPr>
          <a:xfrm>
            <a:off x="3646025" y="1066800"/>
            <a:ext cx="8241175" cy="5486399"/>
          </a:xfrm>
        </p:spPr>
        <p:txBody>
          <a:bodyPr/>
          <a:lstStyle>
            <a:lvl1pPr marL="0" indent="0">
              <a:buNone/>
              <a:defRPr/>
            </a:lvl1pPr>
          </a:lstStyle>
          <a:p>
            <a:r>
              <a:rPr lang="en-US"/>
              <a:t>Click icon to add picture</a:t>
            </a:r>
          </a:p>
        </p:txBody>
      </p:sp>
      <p:sp>
        <p:nvSpPr>
          <p:cNvPr id="3" name="Slide Number Placeholder 2">
            <a:extLst>
              <a:ext uri="{FF2B5EF4-FFF2-40B4-BE49-F238E27FC236}">
                <a16:creationId xmlns:a16="http://schemas.microsoft.com/office/drawing/2014/main" id="{72E73B19-DCCD-9275-CE86-9C61E48E4C33}"/>
              </a:ext>
            </a:extLst>
          </p:cNvPr>
          <p:cNvSpPr>
            <a:spLocks noGrp="1"/>
          </p:cNvSpPr>
          <p:nvPr>
            <p:ph type="sldNum" sz="quarter" idx="15"/>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35732986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ad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C475-CD3F-5C85-8971-A63714B45021}"/>
              </a:ext>
            </a:extLst>
          </p:cNvPr>
          <p:cNvSpPr>
            <a:spLocks noGrp="1"/>
          </p:cNvSpPr>
          <p:nvPr>
            <p:ph type="title"/>
          </p:nvPr>
        </p:nvSpPr>
        <p:spPr/>
        <p:txBody>
          <a:bodyPr/>
          <a:lstStyle>
            <a:lvl1pPr>
              <a:defRPr>
                <a:latin typeface="Roboto Black" panose="02000000000000000000" pitchFamily="2" charset="0"/>
                <a:ea typeface="Roboto Black" panose="02000000000000000000"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9AFCADE7-85CD-5A0C-A150-79DAE6E484A6}"/>
              </a:ext>
            </a:extLst>
          </p:cNvPr>
          <p:cNvSpPr>
            <a:spLocks noGrp="1"/>
          </p:cNvSpPr>
          <p:nvPr>
            <p:ph type="body" sz="quarter" idx="11"/>
          </p:nvPr>
        </p:nvSpPr>
        <p:spPr>
          <a:xfrm>
            <a:off x="304800" y="1066801"/>
            <a:ext cx="5681663" cy="606425"/>
          </a:xfrm>
          <a:solidFill>
            <a:schemeClr val="bg1"/>
          </a:solidFill>
          <a:ln>
            <a:solidFill>
              <a:srgbClr val="006298"/>
            </a:solidFill>
          </a:ln>
        </p:spPr>
        <p:txBody>
          <a:bodyPr anchor="ctr" anchorCtr="0">
            <a:normAutofit/>
          </a:bodyPr>
          <a:lstStyle>
            <a:lvl1pPr marL="0" indent="0" algn="ctr">
              <a:buNone/>
              <a:defRPr sz="1800" b="1">
                <a:solidFill>
                  <a:srgbClr val="005B94"/>
                </a:solidFill>
                <a:latin typeface="Roboto" panose="02000000000000000000" pitchFamily="2" charset="0"/>
                <a:ea typeface="Roboto" panose="02000000000000000000" pitchFamily="2" charset="0"/>
              </a:defRPr>
            </a:lvl1pPr>
          </a:lstStyle>
          <a:p>
            <a:pPr lvl="0"/>
            <a:r>
              <a:rPr lang="en-US"/>
              <a:t>Click to edit Master text styles</a:t>
            </a:r>
          </a:p>
        </p:txBody>
      </p:sp>
      <p:sp>
        <p:nvSpPr>
          <p:cNvPr id="7" name="Text Placeholder 6">
            <a:extLst>
              <a:ext uri="{FF2B5EF4-FFF2-40B4-BE49-F238E27FC236}">
                <a16:creationId xmlns:a16="http://schemas.microsoft.com/office/drawing/2014/main" id="{0C85B18B-A357-5432-B92A-CD13CB473211}"/>
              </a:ext>
            </a:extLst>
          </p:cNvPr>
          <p:cNvSpPr>
            <a:spLocks noGrp="1"/>
          </p:cNvSpPr>
          <p:nvPr>
            <p:ph type="body" sz="quarter" idx="12"/>
          </p:nvPr>
        </p:nvSpPr>
        <p:spPr>
          <a:xfrm>
            <a:off x="304800" y="1673226"/>
            <a:ext cx="5681663" cy="2047748"/>
          </a:xfrm>
          <a:ln w="3175">
            <a:solidFill>
              <a:schemeClr val="bg1">
                <a:lumMod val="85000"/>
              </a:schemeClr>
            </a:solidFill>
          </a:ln>
        </p:spPr>
        <p:txBody>
          <a:bodyPr>
            <a:noAutofit/>
          </a:bodyPr>
          <a:lstStyle>
            <a:lvl1pPr>
              <a:defRPr sz="1800">
                <a:latin typeface="Roboto" panose="02000000000000000000" pitchFamily="2" charset="0"/>
                <a:ea typeface="Roboto" panose="02000000000000000000" pitchFamily="2" charset="0"/>
              </a:defRPr>
            </a:lvl1pPr>
            <a:lvl2pPr>
              <a:defRPr sz="1600">
                <a:latin typeface="Roboto" panose="02000000000000000000" pitchFamily="2" charset="0"/>
                <a:ea typeface="Roboto" panose="02000000000000000000" pitchFamily="2" charset="0"/>
              </a:defRPr>
            </a:lvl2pPr>
            <a:lvl3pPr>
              <a:defRPr sz="1400">
                <a:latin typeface="Roboto" panose="02000000000000000000" pitchFamily="2" charset="0"/>
                <a:ea typeface="Roboto" panose="02000000000000000000" pitchFamily="2" charset="0"/>
              </a:defRPr>
            </a:lvl3pPr>
            <a:lvl4pPr>
              <a:defRPr sz="1200">
                <a:latin typeface="Roboto" panose="02000000000000000000" pitchFamily="2" charset="0"/>
                <a:ea typeface="Roboto" panose="02000000000000000000" pitchFamily="2" charset="0"/>
              </a:defRPr>
            </a:lvl4pPr>
            <a:lvl5pPr>
              <a:defRPr sz="1100">
                <a:latin typeface="Roboto" panose="02000000000000000000" pitchFamily="2" charset="0"/>
                <a:ea typeface="Roboto" panose="02000000000000000000" pitchFamily="2" charset="0"/>
              </a:defRPr>
            </a:lvl5pPr>
          </a:lstStyle>
          <a:p>
            <a:pPr lvl="0"/>
            <a:r>
              <a:rPr lang="en-US"/>
              <a:t>Click to edit Master text styles</a:t>
            </a:r>
          </a:p>
        </p:txBody>
      </p:sp>
      <p:sp>
        <p:nvSpPr>
          <p:cNvPr id="8" name="Text Placeholder 4">
            <a:extLst>
              <a:ext uri="{FF2B5EF4-FFF2-40B4-BE49-F238E27FC236}">
                <a16:creationId xmlns:a16="http://schemas.microsoft.com/office/drawing/2014/main" id="{0ECC377A-76C0-6231-5613-A6D9AAB469F2}"/>
              </a:ext>
            </a:extLst>
          </p:cNvPr>
          <p:cNvSpPr>
            <a:spLocks noGrp="1"/>
          </p:cNvSpPr>
          <p:nvPr>
            <p:ph type="body" sz="quarter" idx="13"/>
          </p:nvPr>
        </p:nvSpPr>
        <p:spPr>
          <a:xfrm>
            <a:off x="6205537" y="1066801"/>
            <a:ext cx="5681663" cy="606425"/>
          </a:xfrm>
          <a:solidFill>
            <a:schemeClr val="bg1"/>
          </a:solidFill>
          <a:ln>
            <a:solidFill>
              <a:srgbClr val="006298"/>
            </a:solidFill>
          </a:ln>
        </p:spPr>
        <p:txBody>
          <a:bodyPr anchor="ctr" anchorCtr="0">
            <a:normAutofit/>
          </a:bodyPr>
          <a:lstStyle>
            <a:lvl1pPr marL="0" indent="0" algn="ctr">
              <a:buNone/>
              <a:defRPr sz="1800" b="1">
                <a:solidFill>
                  <a:srgbClr val="005B94"/>
                </a:solidFill>
                <a:latin typeface="Roboto" panose="02000000000000000000" pitchFamily="2" charset="0"/>
                <a:ea typeface="Roboto" panose="02000000000000000000" pitchFamily="2" charset="0"/>
              </a:defRPr>
            </a:lvl1pPr>
          </a:lstStyle>
          <a:p>
            <a:pPr lvl="0"/>
            <a:r>
              <a:rPr lang="en-US"/>
              <a:t>Click to edit Master text styles</a:t>
            </a:r>
          </a:p>
        </p:txBody>
      </p:sp>
      <p:sp>
        <p:nvSpPr>
          <p:cNvPr id="9" name="Text Placeholder 6">
            <a:extLst>
              <a:ext uri="{FF2B5EF4-FFF2-40B4-BE49-F238E27FC236}">
                <a16:creationId xmlns:a16="http://schemas.microsoft.com/office/drawing/2014/main" id="{C18C7B00-D0B3-E59C-C32B-12AC66A683FD}"/>
              </a:ext>
            </a:extLst>
          </p:cNvPr>
          <p:cNvSpPr>
            <a:spLocks noGrp="1"/>
          </p:cNvSpPr>
          <p:nvPr>
            <p:ph type="body" sz="quarter" idx="14"/>
          </p:nvPr>
        </p:nvSpPr>
        <p:spPr>
          <a:xfrm>
            <a:off x="6205537" y="1673226"/>
            <a:ext cx="5681663" cy="2047748"/>
          </a:xfrm>
          <a:ln w="3175">
            <a:solidFill>
              <a:schemeClr val="bg1">
                <a:lumMod val="85000"/>
              </a:schemeClr>
            </a:solidFill>
          </a:ln>
        </p:spPr>
        <p:txBody>
          <a:bodyPr>
            <a:noAutofit/>
          </a:bodyPr>
          <a:lstStyle>
            <a:lvl1pPr>
              <a:defRPr sz="1800">
                <a:latin typeface="Roboto" panose="02000000000000000000" pitchFamily="2" charset="0"/>
                <a:ea typeface="Roboto" panose="02000000000000000000" pitchFamily="2" charset="0"/>
              </a:defRPr>
            </a:lvl1pPr>
            <a:lvl2pPr>
              <a:defRPr sz="1600">
                <a:latin typeface="Roboto" panose="02000000000000000000" pitchFamily="2" charset="0"/>
                <a:ea typeface="Roboto" panose="02000000000000000000" pitchFamily="2" charset="0"/>
              </a:defRPr>
            </a:lvl2pPr>
            <a:lvl3pPr>
              <a:defRPr sz="1400">
                <a:latin typeface="Roboto" panose="02000000000000000000" pitchFamily="2" charset="0"/>
                <a:ea typeface="Roboto" panose="02000000000000000000" pitchFamily="2" charset="0"/>
              </a:defRPr>
            </a:lvl3pPr>
            <a:lvl4pPr>
              <a:defRPr sz="1200">
                <a:latin typeface="Roboto" panose="02000000000000000000" pitchFamily="2" charset="0"/>
                <a:ea typeface="Roboto" panose="02000000000000000000" pitchFamily="2" charset="0"/>
              </a:defRPr>
            </a:lvl4pPr>
            <a:lvl5pPr>
              <a:defRPr sz="1100">
                <a:latin typeface="Roboto" panose="02000000000000000000" pitchFamily="2" charset="0"/>
                <a:ea typeface="Roboto" panose="02000000000000000000" pitchFamily="2" charset="0"/>
              </a:defRPr>
            </a:lvl5pPr>
          </a:lstStyle>
          <a:p>
            <a:pPr lvl="0"/>
            <a:r>
              <a:rPr lang="en-US"/>
              <a:t>Click to edit Master text styles</a:t>
            </a:r>
          </a:p>
        </p:txBody>
      </p:sp>
      <p:sp>
        <p:nvSpPr>
          <p:cNvPr id="10" name="Text Placeholder 4">
            <a:extLst>
              <a:ext uri="{FF2B5EF4-FFF2-40B4-BE49-F238E27FC236}">
                <a16:creationId xmlns:a16="http://schemas.microsoft.com/office/drawing/2014/main" id="{1A93A1F9-3927-C3F9-84BE-1AFAD41D0529}"/>
              </a:ext>
            </a:extLst>
          </p:cNvPr>
          <p:cNvSpPr>
            <a:spLocks noGrp="1"/>
          </p:cNvSpPr>
          <p:nvPr>
            <p:ph type="body" sz="quarter" idx="15"/>
          </p:nvPr>
        </p:nvSpPr>
        <p:spPr>
          <a:xfrm>
            <a:off x="304800" y="3861161"/>
            <a:ext cx="5681663" cy="606425"/>
          </a:xfrm>
          <a:solidFill>
            <a:schemeClr val="bg1"/>
          </a:solidFill>
          <a:ln>
            <a:solidFill>
              <a:srgbClr val="006298"/>
            </a:solidFill>
          </a:ln>
        </p:spPr>
        <p:txBody>
          <a:bodyPr anchor="ctr" anchorCtr="0">
            <a:normAutofit/>
          </a:bodyPr>
          <a:lstStyle>
            <a:lvl1pPr marL="0" indent="0" algn="ctr">
              <a:buNone/>
              <a:defRPr sz="1800" b="1">
                <a:solidFill>
                  <a:srgbClr val="005B94"/>
                </a:solidFill>
                <a:latin typeface="Roboto" panose="02000000000000000000" pitchFamily="2" charset="0"/>
                <a:ea typeface="Roboto" panose="02000000000000000000" pitchFamily="2" charset="0"/>
              </a:defRPr>
            </a:lvl1pPr>
          </a:lstStyle>
          <a:p>
            <a:pPr lvl="0"/>
            <a:r>
              <a:rPr lang="en-US"/>
              <a:t>Click to edit Master text styles</a:t>
            </a:r>
          </a:p>
        </p:txBody>
      </p:sp>
      <p:sp>
        <p:nvSpPr>
          <p:cNvPr id="11" name="Text Placeholder 6">
            <a:extLst>
              <a:ext uri="{FF2B5EF4-FFF2-40B4-BE49-F238E27FC236}">
                <a16:creationId xmlns:a16="http://schemas.microsoft.com/office/drawing/2014/main" id="{DE2AC9BA-7497-BDB4-9FDB-1F6E3F84020A}"/>
              </a:ext>
            </a:extLst>
          </p:cNvPr>
          <p:cNvSpPr>
            <a:spLocks noGrp="1"/>
          </p:cNvSpPr>
          <p:nvPr>
            <p:ph type="body" sz="quarter" idx="16"/>
          </p:nvPr>
        </p:nvSpPr>
        <p:spPr>
          <a:xfrm>
            <a:off x="304800" y="4467586"/>
            <a:ext cx="5681663" cy="2085614"/>
          </a:xfrm>
          <a:ln w="3175">
            <a:solidFill>
              <a:schemeClr val="bg1">
                <a:lumMod val="85000"/>
              </a:schemeClr>
            </a:solidFill>
          </a:ln>
        </p:spPr>
        <p:txBody>
          <a:bodyPr>
            <a:noAutofit/>
          </a:bodyPr>
          <a:lstStyle>
            <a:lvl1pPr>
              <a:defRPr sz="1800">
                <a:latin typeface="Roboto" panose="02000000000000000000" pitchFamily="2" charset="0"/>
                <a:ea typeface="Roboto" panose="02000000000000000000" pitchFamily="2" charset="0"/>
              </a:defRPr>
            </a:lvl1pPr>
            <a:lvl2pPr>
              <a:defRPr sz="1600">
                <a:latin typeface="Roboto" panose="02000000000000000000" pitchFamily="2" charset="0"/>
                <a:ea typeface="Roboto" panose="02000000000000000000" pitchFamily="2" charset="0"/>
              </a:defRPr>
            </a:lvl2pPr>
            <a:lvl3pPr>
              <a:defRPr sz="1400">
                <a:latin typeface="Roboto" panose="02000000000000000000" pitchFamily="2" charset="0"/>
                <a:ea typeface="Roboto" panose="02000000000000000000" pitchFamily="2" charset="0"/>
              </a:defRPr>
            </a:lvl3pPr>
            <a:lvl4pPr>
              <a:defRPr sz="1200">
                <a:latin typeface="Roboto" panose="02000000000000000000" pitchFamily="2" charset="0"/>
                <a:ea typeface="Roboto" panose="02000000000000000000" pitchFamily="2" charset="0"/>
              </a:defRPr>
            </a:lvl4pPr>
            <a:lvl5pPr>
              <a:defRPr sz="1100">
                <a:latin typeface="Roboto" panose="02000000000000000000" pitchFamily="2" charset="0"/>
                <a:ea typeface="Roboto" panose="02000000000000000000" pitchFamily="2" charset="0"/>
              </a:defRPr>
            </a:lvl5pPr>
          </a:lstStyle>
          <a:p>
            <a:pPr lvl="0"/>
            <a:r>
              <a:rPr lang="en-US"/>
              <a:t>Click to edit Master text styles</a:t>
            </a:r>
          </a:p>
        </p:txBody>
      </p:sp>
      <p:sp>
        <p:nvSpPr>
          <p:cNvPr id="12" name="Text Placeholder 4">
            <a:extLst>
              <a:ext uri="{FF2B5EF4-FFF2-40B4-BE49-F238E27FC236}">
                <a16:creationId xmlns:a16="http://schemas.microsoft.com/office/drawing/2014/main" id="{FB714A48-7638-FE40-6E40-7C8C2DEB0790}"/>
              </a:ext>
            </a:extLst>
          </p:cNvPr>
          <p:cNvSpPr>
            <a:spLocks noGrp="1"/>
          </p:cNvSpPr>
          <p:nvPr>
            <p:ph type="body" sz="quarter" idx="17"/>
          </p:nvPr>
        </p:nvSpPr>
        <p:spPr>
          <a:xfrm>
            <a:off x="6205537" y="3861161"/>
            <a:ext cx="5681663" cy="606425"/>
          </a:xfrm>
          <a:solidFill>
            <a:schemeClr val="bg1"/>
          </a:solidFill>
          <a:ln>
            <a:solidFill>
              <a:srgbClr val="006298"/>
            </a:solidFill>
          </a:ln>
        </p:spPr>
        <p:txBody>
          <a:bodyPr anchor="ctr" anchorCtr="0">
            <a:normAutofit/>
          </a:bodyPr>
          <a:lstStyle>
            <a:lvl1pPr marL="0" indent="0" algn="ctr">
              <a:buNone/>
              <a:defRPr sz="1800" b="1">
                <a:solidFill>
                  <a:srgbClr val="005B94"/>
                </a:solidFill>
                <a:latin typeface="Roboto" panose="02000000000000000000" pitchFamily="2" charset="0"/>
                <a:ea typeface="Roboto" panose="02000000000000000000" pitchFamily="2" charset="0"/>
              </a:defRPr>
            </a:lvl1pPr>
          </a:lstStyle>
          <a:p>
            <a:pPr lvl="0"/>
            <a:r>
              <a:rPr lang="en-US"/>
              <a:t>Click to edit Master text styles</a:t>
            </a:r>
          </a:p>
        </p:txBody>
      </p:sp>
      <p:sp>
        <p:nvSpPr>
          <p:cNvPr id="13" name="Text Placeholder 6">
            <a:extLst>
              <a:ext uri="{FF2B5EF4-FFF2-40B4-BE49-F238E27FC236}">
                <a16:creationId xmlns:a16="http://schemas.microsoft.com/office/drawing/2014/main" id="{4451578D-D6D5-CDD1-21AC-38FB6B44E11F}"/>
              </a:ext>
            </a:extLst>
          </p:cNvPr>
          <p:cNvSpPr>
            <a:spLocks noGrp="1"/>
          </p:cNvSpPr>
          <p:nvPr>
            <p:ph type="body" sz="quarter" idx="18"/>
          </p:nvPr>
        </p:nvSpPr>
        <p:spPr>
          <a:xfrm>
            <a:off x="6205537" y="4467586"/>
            <a:ext cx="5681663" cy="2085614"/>
          </a:xfrm>
          <a:ln w="3175">
            <a:solidFill>
              <a:schemeClr val="bg1">
                <a:lumMod val="85000"/>
              </a:schemeClr>
            </a:solidFill>
          </a:ln>
        </p:spPr>
        <p:txBody>
          <a:bodyPr>
            <a:noAutofit/>
          </a:bodyPr>
          <a:lstStyle>
            <a:lvl1pPr>
              <a:defRPr sz="1800">
                <a:latin typeface="Roboto" panose="02000000000000000000" pitchFamily="2" charset="0"/>
                <a:ea typeface="Roboto" panose="02000000000000000000" pitchFamily="2" charset="0"/>
              </a:defRPr>
            </a:lvl1pPr>
            <a:lvl2pPr>
              <a:defRPr sz="1600">
                <a:latin typeface="Roboto" panose="02000000000000000000" pitchFamily="2" charset="0"/>
                <a:ea typeface="Roboto" panose="02000000000000000000" pitchFamily="2" charset="0"/>
              </a:defRPr>
            </a:lvl2pPr>
            <a:lvl3pPr>
              <a:defRPr sz="1400">
                <a:latin typeface="Roboto" panose="02000000000000000000" pitchFamily="2" charset="0"/>
                <a:ea typeface="Roboto" panose="02000000000000000000" pitchFamily="2" charset="0"/>
              </a:defRPr>
            </a:lvl3pPr>
            <a:lvl4pPr>
              <a:defRPr sz="1200">
                <a:latin typeface="Roboto" panose="02000000000000000000" pitchFamily="2" charset="0"/>
                <a:ea typeface="Roboto" panose="02000000000000000000" pitchFamily="2" charset="0"/>
              </a:defRPr>
            </a:lvl4pPr>
            <a:lvl5pPr>
              <a:defRPr sz="1100">
                <a:latin typeface="Roboto" panose="02000000000000000000" pitchFamily="2" charset="0"/>
                <a:ea typeface="Roboto" panose="02000000000000000000" pitchFamily="2" charset="0"/>
              </a:defRPr>
            </a:lvl5pPr>
          </a:lstStyle>
          <a:p>
            <a:pPr lvl="0"/>
            <a:r>
              <a:rPr lang="en-US"/>
              <a:t>Click to edit Master text styles</a:t>
            </a:r>
          </a:p>
        </p:txBody>
      </p:sp>
      <p:sp>
        <p:nvSpPr>
          <p:cNvPr id="3" name="Slide Number Placeholder 2">
            <a:extLst>
              <a:ext uri="{FF2B5EF4-FFF2-40B4-BE49-F238E27FC236}">
                <a16:creationId xmlns:a16="http://schemas.microsoft.com/office/drawing/2014/main" id="{58D7FBB5-E612-4466-C572-49B2C298F68B}"/>
              </a:ext>
            </a:extLst>
          </p:cNvPr>
          <p:cNvSpPr>
            <a:spLocks noGrp="1"/>
          </p:cNvSpPr>
          <p:nvPr>
            <p:ph type="sldNum" sz="quarter" idx="19"/>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3798994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3D07D-8B6D-3501-5B2B-4D9D481E025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42F090AE-0F11-F5EC-87B4-EA690FF54D83}"/>
              </a:ext>
            </a:extLst>
          </p:cNvPr>
          <p:cNvSpPr>
            <a:spLocks noGrp="1"/>
          </p:cNvSpPr>
          <p:nvPr>
            <p:ph type="sldNum" sz="quarter" idx="10"/>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33399149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078A1E-76D0-9C42-6779-433071FB0005}"/>
              </a:ext>
            </a:extLst>
          </p:cNvPr>
          <p:cNvSpPr>
            <a:spLocks noGrp="1"/>
          </p:cNvSpPr>
          <p:nvPr>
            <p:ph type="sldNum" sz="quarter" idx="10"/>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33439519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297E3-EDF2-2D81-2950-D4F5469E4B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3E9470-14AE-98FE-3C31-74D62C2B2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B4AB9D-0695-C47D-0989-1205A1067CBE}"/>
              </a:ext>
            </a:extLst>
          </p:cNvPr>
          <p:cNvSpPr>
            <a:spLocks noGrp="1"/>
          </p:cNvSpPr>
          <p:nvPr>
            <p:ph type="dt" sz="half" idx="10"/>
          </p:nvPr>
        </p:nvSpPr>
        <p:spPr/>
        <p:txBody>
          <a:bodyPr/>
          <a:lstStyle/>
          <a:p>
            <a:fld id="{5A974B5F-AB83-4CB4-8FD2-E0AD78770846}" type="datetimeFigureOut">
              <a:rPr lang="en-US" smtClean="0"/>
              <a:t>5/15/2026</a:t>
            </a:fld>
            <a:endParaRPr lang="en-US"/>
          </a:p>
        </p:txBody>
      </p:sp>
      <p:sp>
        <p:nvSpPr>
          <p:cNvPr id="5" name="Footer Placeholder 4">
            <a:extLst>
              <a:ext uri="{FF2B5EF4-FFF2-40B4-BE49-F238E27FC236}">
                <a16:creationId xmlns:a16="http://schemas.microsoft.com/office/drawing/2014/main" id="{BF8FA3CD-E083-BDF8-3369-844EF5301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6382F1-1F16-8F36-B723-2CDA3744FA35}"/>
              </a:ext>
            </a:extLst>
          </p:cNvPr>
          <p:cNvSpPr>
            <a:spLocks noGrp="1"/>
          </p:cNvSpPr>
          <p:nvPr>
            <p:ph type="sldNum" sz="quarter" idx="12"/>
          </p:nvPr>
        </p:nvSpPr>
        <p:spPr/>
        <p:txBody>
          <a:bodyPr/>
          <a:lstStyle/>
          <a:p>
            <a:fld id="{409AB8DD-76B5-4BCF-AF15-2D027293EA08}" type="slidenum">
              <a:rPr lang="en-US" smtClean="0"/>
              <a:t>‹#›</a:t>
            </a:fld>
            <a:endParaRPr lang="en-US"/>
          </a:p>
        </p:txBody>
      </p:sp>
    </p:spTree>
    <p:extLst>
      <p:ext uri="{BB962C8B-B14F-4D97-AF65-F5344CB8AC3E}">
        <p14:creationId xmlns:p14="http://schemas.microsoft.com/office/powerpoint/2010/main" val="18766851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B50309-FE0B-7A7C-421B-D6BB3B98C364}"/>
              </a:ext>
            </a:extLst>
          </p:cNvPr>
          <p:cNvSpPr>
            <a:spLocks noGrp="1"/>
          </p:cNvSpPr>
          <p:nvPr>
            <p:ph type="title"/>
          </p:nvPr>
        </p:nvSpPr>
        <p:spPr>
          <a:xfrm>
            <a:off x="304800" y="3595380"/>
            <a:ext cx="11582400" cy="740733"/>
          </a:xfrm>
        </p:spPr>
        <p:txBody>
          <a:bodyPr/>
          <a:lstStyle>
            <a:lvl1pPr>
              <a:defRPr/>
            </a:lvl1pPr>
          </a:lstStyle>
          <a:p>
            <a:r>
              <a:rPr lang="en-US"/>
              <a:t>Click to edit Master title style</a:t>
            </a:r>
          </a:p>
        </p:txBody>
      </p:sp>
      <p:sp>
        <p:nvSpPr>
          <p:cNvPr id="5" name="Text Placeholder 4">
            <a:extLst>
              <a:ext uri="{FF2B5EF4-FFF2-40B4-BE49-F238E27FC236}">
                <a16:creationId xmlns:a16="http://schemas.microsoft.com/office/drawing/2014/main" id="{B3EA3C70-F93F-546E-2B86-06C914A7E762}"/>
              </a:ext>
            </a:extLst>
          </p:cNvPr>
          <p:cNvSpPr>
            <a:spLocks noGrp="1"/>
          </p:cNvSpPr>
          <p:nvPr>
            <p:ph type="body" sz="quarter" idx="10"/>
          </p:nvPr>
        </p:nvSpPr>
        <p:spPr>
          <a:xfrm>
            <a:off x="304800" y="4686300"/>
            <a:ext cx="11582400" cy="1104900"/>
          </a:xfrm>
        </p:spPr>
        <p:txBody>
          <a:bodyPr anchor="t" anchorCtr="0"/>
          <a:lstStyle>
            <a:lvl1pPr>
              <a:defRPr/>
            </a:lvl1pPr>
          </a:lstStyle>
          <a:p>
            <a:pPr lvl="0"/>
            <a:r>
              <a:rPr lang="en-US"/>
              <a:t>Click to edit Master text styles</a:t>
            </a:r>
          </a:p>
        </p:txBody>
      </p:sp>
    </p:spTree>
    <p:extLst>
      <p:ext uri="{BB962C8B-B14F-4D97-AF65-F5344CB8AC3E}">
        <p14:creationId xmlns:p14="http://schemas.microsoft.com/office/powerpoint/2010/main" val="3844033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2.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2.pn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80EF0D08-71F3-710E-6358-2A8CEB54EB51}"/>
              </a:ext>
            </a:extLst>
          </p:cNvPr>
          <p:cNvSpPr>
            <a:spLocks noGrp="1"/>
          </p:cNvSpPr>
          <p:nvPr>
            <p:ph type="title"/>
          </p:nvPr>
        </p:nvSpPr>
        <p:spPr>
          <a:xfrm>
            <a:off x="304800" y="3595380"/>
            <a:ext cx="11582400" cy="740733"/>
          </a:xfrm>
          <a:prstGeom prst="rect">
            <a:avLst/>
          </a:prstGeom>
        </p:spPr>
        <p:txBody>
          <a:bodyPr vert="horz" lIns="91440" tIns="45720" rIns="91440" bIns="45720" rtlCol="0" anchor="b" anchorCtr="0">
            <a:noAutofit/>
          </a:bodyPr>
          <a:lstStyle/>
          <a:p>
            <a:r>
              <a:rPr lang="en-US"/>
              <a:t>Click to edit Master title style</a:t>
            </a:r>
          </a:p>
        </p:txBody>
      </p:sp>
      <p:sp>
        <p:nvSpPr>
          <p:cNvPr id="13" name="Text Placeholder 12">
            <a:extLst>
              <a:ext uri="{FF2B5EF4-FFF2-40B4-BE49-F238E27FC236}">
                <a16:creationId xmlns:a16="http://schemas.microsoft.com/office/drawing/2014/main" id="{AF325BCB-3A89-5A92-BD33-289AB0319460}"/>
              </a:ext>
            </a:extLst>
          </p:cNvPr>
          <p:cNvSpPr>
            <a:spLocks noGrp="1"/>
          </p:cNvSpPr>
          <p:nvPr>
            <p:ph type="body" idx="1"/>
          </p:nvPr>
        </p:nvSpPr>
        <p:spPr>
          <a:xfrm>
            <a:off x="304800" y="4692373"/>
            <a:ext cx="11582400" cy="451127"/>
          </a:xfrm>
          <a:prstGeom prst="rect">
            <a:avLst/>
          </a:prstGeom>
        </p:spPr>
        <p:txBody>
          <a:bodyPr vert="horz" lIns="91440" tIns="45720" rIns="91440" bIns="45720" rtlCol="0" anchor="t" anchorCtr="0">
            <a:noAutofit/>
          </a:bodyPr>
          <a:lstStyle/>
          <a:p>
            <a:pPr lvl="0"/>
            <a:r>
              <a:rPr lang="en-US"/>
              <a:t>Click to edit Master text styles</a:t>
            </a:r>
          </a:p>
        </p:txBody>
      </p:sp>
      <p:grpSp>
        <p:nvGrpSpPr>
          <p:cNvPr id="2" name="Group 1">
            <a:extLst>
              <a:ext uri="{FF2B5EF4-FFF2-40B4-BE49-F238E27FC236}">
                <a16:creationId xmlns:a16="http://schemas.microsoft.com/office/drawing/2014/main" id="{1EAE0D03-32B9-1147-3A97-1319367FD414}"/>
              </a:ext>
            </a:extLst>
          </p:cNvPr>
          <p:cNvGrpSpPr/>
          <p:nvPr userDrawn="1"/>
        </p:nvGrpSpPr>
        <p:grpSpPr>
          <a:xfrm>
            <a:off x="304800" y="1211600"/>
            <a:ext cx="1470907" cy="1470907"/>
            <a:chOff x="4559891" y="1942346"/>
            <a:chExt cx="2961200" cy="2961200"/>
          </a:xfrm>
        </p:grpSpPr>
        <p:pic>
          <p:nvPicPr>
            <p:cNvPr id="3" name="Picture 2" descr="A picture containing text, clipart&#10;&#10;Description automatically generated">
              <a:extLst>
                <a:ext uri="{FF2B5EF4-FFF2-40B4-BE49-F238E27FC236}">
                  <a16:creationId xmlns:a16="http://schemas.microsoft.com/office/drawing/2014/main" id="{CB24BB16-BA59-278C-221E-B55EE5DF6E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3284" y="2865846"/>
              <a:ext cx="1674414" cy="1114201"/>
            </a:xfrm>
            <a:prstGeom prst="rect">
              <a:avLst/>
            </a:prstGeom>
          </p:spPr>
        </p:pic>
        <p:sp>
          <p:nvSpPr>
            <p:cNvPr id="6" name="Oval 5">
              <a:extLst>
                <a:ext uri="{FF2B5EF4-FFF2-40B4-BE49-F238E27FC236}">
                  <a16:creationId xmlns:a16="http://schemas.microsoft.com/office/drawing/2014/main" id="{35836166-8FDB-9C34-57FB-35319423D50B}"/>
                </a:ext>
              </a:extLst>
            </p:cNvPr>
            <p:cNvSpPr/>
            <p:nvPr/>
          </p:nvSpPr>
          <p:spPr>
            <a:xfrm>
              <a:off x="4559891" y="1942346"/>
              <a:ext cx="2961200" cy="2961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84751821"/>
      </p:ext>
    </p:extLst>
  </p:cSld>
  <p:clrMap bg1="lt1" tx1="dk1" bg2="lt2" tx2="dk2" accent1="accent1" accent2="accent2" accent3="accent3" accent4="accent4" accent5="accent5" accent6="accent6" hlink="hlink" folHlink="folHlink"/>
  <p:sldLayoutIdLst>
    <p:sldLayoutId id="2147483804" r:id="rId1"/>
  </p:sldLayoutIdLst>
  <p:hf sldNum="0" hdr="0" ftr="0" dt="0"/>
  <p:txStyles>
    <p:titleStyle>
      <a:lvl1pPr marL="0" indent="0" algn="l" defTabSz="914400" rtl="0" eaLnBrk="1" latinLnBrk="0" hangingPunct="1">
        <a:lnSpc>
          <a:spcPct val="90000"/>
        </a:lnSpc>
        <a:spcBef>
          <a:spcPct val="0"/>
        </a:spcBef>
        <a:buFont typeface="Arial" panose="020B0604020202020204" pitchFamily="34" charset="0"/>
        <a:buNone/>
        <a:defRPr lang="en-US" sz="4400" kern="1200" dirty="0" smtClean="0">
          <a:solidFill>
            <a:schemeClr val="bg1"/>
          </a:solidFill>
          <a:latin typeface="Roboto Thin" panose="02000000000000000000" pitchFamily="2" charset="0"/>
          <a:ea typeface="Roboto Thin" panose="02000000000000000000" pitchFamily="2" charset="0"/>
          <a:cs typeface="Calibri Light" panose="020F03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i="0" kern="1200">
          <a:solidFill>
            <a:schemeClr val="bg1"/>
          </a:solidFill>
          <a:latin typeface="Roboto" panose="02000000000000000000" pitchFamily="2" charset="0"/>
          <a:ea typeface="Roboto" panose="02000000000000000000" pitchFamily="2" charset="0"/>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88" userDrawn="1">
          <p15:clr>
            <a:srgbClr val="F26B43"/>
          </p15:clr>
        </p15:guide>
        <p15:guide id="2" pos="192" userDrawn="1">
          <p15:clr>
            <a:srgbClr val="F26B43"/>
          </p15:clr>
        </p15:guide>
        <p15:guide id="3" orient="horz" pos="2736" userDrawn="1">
          <p15:clr>
            <a:srgbClr val="F26B43"/>
          </p15:clr>
        </p15:guide>
        <p15:guide id="4" orient="horz" pos="3240" userDrawn="1">
          <p15:clr>
            <a:srgbClr val="F26B43"/>
          </p15:clr>
        </p15:guide>
        <p15:guide id="5" orient="horz" pos="3576" userDrawn="1">
          <p15:clr>
            <a:srgbClr val="F26B43"/>
          </p15:clr>
        </p15:guide>
        <p15:guide id="6" orient="horz" pos="2952" userDrawn="1">
          <p15:clr>
            <a:srgbClr val="F26B43"/>
          </p15:clr>
        </p15:guide>
        <p15:guide id="7" orient="horz" pos="2856" userDrawn="1">
          <p15:clr>
            <a:srgbClr val="F26B43"/>
          </p15:clr>
        </p15:guide>
        <p15:guide id="8" orient="horz" pos="3288" userDrawn="1">
          <p15:clr>
            <a:srgbClr val="F26B43"/>
          </p15:clr>
        </p15:guide>
        <p15:guide id="9" orient="horz" pos="3336" userDrawn="1">
          <p15:clr>
            <a:srgbClr val="F26B43"/>
          </p15:clr>
        </p15:guide>
        <p15:guide id="10" orient="horz" pos="3408" userDrawn="1">
          <p15:clr>
            <a:srgbClr val="F26B43"/>
          </p15:clr>
        </p15:guide>
        <p15:guide id="11" orient="horz" pos="36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1426A"/>
        </a:solidFill>
        <a:effectLst/>
      </p:bgPr>
    </p:bg>
    <p:spTree>
      <p:nvGrpSpPr>
        <p:cNvPr id="1" name=""/>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E14E869C-8D9E-0299-DBD2-E6601CF837D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22574" t="1666" b="1072"/>
          <a:stretch/>
        </p:blipFill>
        <p:spPr>
          <a:xfrm rot="10800000">
            <a:off x="7232274" y="0"/>
            <a:ext cx="4959725" cy="6858000"/>
          </a:xfrm>
          <a:prstGeom prst="rect">
            <a:avLst/>
          </a:prstGeom>
        </p:spPr>
      </p:pic>
      <p:sp>
        <p:nvSpPr>
          <p:cNvPr id="3" name="Text Placeholder 2"/>
          <p:cNvSpPr>
            <a:spLocks noGrp="1"/>
          </p:cNvSpPr>
          <p:nvPr>
            <p:ph type="body" idx="1"/>
          </p:nvPr>
        </p:nvSpPr>
        <p:spPr>
          <a:xfrm>
            <a:off x="304800" y="1066800"/>
            <a:ext cx="11582400" cy="5486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4">
            <a:extLst>
              <a:ext uri="{FF2B5EF4-FFF2-40B4-BE49-F238E27FC236}">
                <a16:creationId xmlns:a16="http://schemas.microsoft.com/office/drawing/2014/main" id="{4FD7E557-A546-2EA9-FA7E-303DCE19FF76}"/>
              </a:ext>
            </a:extLst>
          </p:cNvPr>
          <p:cNvSpPr>
            <a:spLocks noGrp="1"/>
          </p:cNvSpPr>
          <p:nvPr>
            <p:ph type="title"/>
          </p:nvPr>
        </p:nvSpPr>
        <p:spPr>
          <a:xfrm>
            <a:off x="304800" y="266700"/>
            <a:ext cx="10876230" cy="533400"/>
          </a:xfrm>
          <a:prstGeom prst="rect">
            <a:avLst/>
          </a:prstGeom>
        </p:spPr>
        <p:txBody>
          <a:bodyPr vert="horz" lIns="91440" tIns="45720" rIns="91440" bIns="45720" rtlCol="0" anchor="b" anchorCtr="0">
            <a:normAutofit/>
          </a:bodyPr>
          <a:lstStyle/>
          <a:p>
            <a:r>
              <a:rPr lang="en-US"/>
              <a:t>Click to edit master title style</a:t>
            </a:r>
          </a:p>
        </p:txBody>
      </p:sp>
      <p:pic>
        <p:nvPicPr>
          <p:cNvPr id="9" name="Picture 8" descr="A picture containing text, clipart&#10;&#10;Description automatically generated">
            <a:extLst>
              <a:ext uri="{FF2B5EF4-FFF2-40B4-BE49-F238E27FC236}">
                <a16:creationId xmlns:a16="http://schemas.microsoft.com/office/drawing/2014/main" id="{178F5FEA-79AB-3AB5-D569-80466592C694}"/>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1318628" y="344228"/>
            <a:ext cx="568572" cy="378344"/>
          </a:xfrm>
          <a:prstGeom prst="rect">
            <a:avLst/>
          </a:prstGeom>
        </p:spPr>
      </p:pic>
      <p:sp>
        <p:nvSpPr>
          <p:cNvPr id="4" name="Slide Number Placeholder 3">
            <a:extLst>
              <a:ext uri="{FF2B5EF4-FFF2-40B4-BE49-F238E27FC236}">
                <a16:creationId xmlns:a16="http://schemas.microsoft.com/office/drawing/2014/main" id="{4A0F32F6-BA23-5C99-57A7-1B80C849FAB1}"/>
              </a:ext>
            </a:extLst>
          </p:cNvPr>
          <p:cNvSpPr>
            <a:spLocks noGrp="1"/>
          </p:cNvSpPr>
          <p:nvPr>
            <p:ph type="sldNum" sz="quarter" idx="4"/>
          </p:nvPr>
        </p:nvSpPr>
        <p:spPr>
          <a:xfrm>
            <a:off x="9144000" y="6331209"/>
            <a:ext cx="2743200" cy="365125"/>
          </a:xfrm>
          <a:prstGeom prst="rect">
            <a:avLst/>
          </a:prstGeom>
        </p:spPr>
        <p:txBody>
          <a:bodyPr vert="horz" lIns="91440" tIns="45720" rIns="91440" bIns="45720" rtlCol="0" anchor="ctr"/>
          <a:lstStyle>
            <a:lvl1pPr algn="r">
              <a:defRPr sz="1200">
                <a:solidFill>
                  <a:schemeClr val="bg1"/>
                </a:solidFill>
              </a:defRPr>
            </a:lvl1pPr>
          </a:lstStyle>
          <a:p>
            <a:fld id="{5347D329-B678-4B21-A506-DC6EC62BE986}" type="slidenum">
              <a:rPr lang="en-US" smtClean="0"/>
              <a:pPr/>
              <a:t>‹#›</a:t>
            </a:fld>
            <a:endParaRPr lang="en-US"/>
          </a:p>
        </p:txBody>
      </p:sp>
    </p:spTree>
    <p:extLst>
      <p:ext uri="{BB962C8B-B14F-4D97-AF65-F5344CB8AC3E}">
        <p14:creationId xmlns:p14="http://schemas.microsoft.com/office/powerpoint/2010/main" val="3190233159"/>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26" r:id="rId5"/>
    <p:sldLayoutId id="2147483911" r:id="rId6"/>
    <p:sldLayoutId id="2147483925" r:id="rId7"/>
    <p:sldLayoutId id="2147483912" r:id="rId8"/>
    <p:sldLayoutId id="2147483913" r:id="rId9"/>
    <p:sldLayoutId id="2147483914" r:id="rId10"/>
    <p:sldLayoutId id="2147483940" r:id="rId11"/>
    <p:sldLayoutId id="2147483941" r:id="rId12"/>
  </p:sldLayoutIdLst>
  <p:hf sldNum="0" hdr="0" ftr="0" dt="0"/>
  <p:txStyles>
    <p:titleStyle>
      <a:lvl1pPr algn="l" defTabSz="914400" rtl="0" eaLnBrk="1" latinLnBrk="0" hangingPunct="1">
        <a:lnSpc>
          <a:spcPct val="90000"/>
        </a:lnSpc>
        <a:spcBef>
          <a:spcPct val="0"/>
        </a:spcBef>
        <a:buNone/>
        <a:defRPr sz="3200" b="0" kern="1200" cap="none" baseline="0">
          <a:solidFill>
            <a:schemeClr val="bg1"/>
          </a:solidFill>
          <a:latin typeface="Roboto Black" panose="02000000000000000000" pitchFamily="2" charset="0"/>
          <a:ea typeface="Roboto Black"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i="1"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88" userDrawn="1">
          <p15:clr>
            <a:srgbClr val="F26B43"/>
          </p15:clr>
        </p15:guide>
        <p15:guide id="2" pos="192" userDrawn="1">
          <p15:clr>
            <a:srgbClr val="F26B43"/>
          </p15:clr>
        </p15:guide>
        <p15:guide id="3" orient="horz" pos="4008" userDrawn="1">
          <p15:clr>
            <a:srgbClr val="F26B43"/>
          </p15:clr>
        </p15:guide>
        <p15:guide id="4" orient="horz" pos="168" userDrawn="1">
          <p15:clr>
            <a:srgbClr val="F26B43"/>
          </p15:clr>
        </p15:guide>
        <p15:guide id="5" pos="3840" userDrawn="1">
          <p15:clr>
            <a:srgbClr val="F26B43"/>
          </p15:clr>
        </p15:guide>
        <p15:guide id="6" orient="horz" pos="936" userDrawn="1">
          <p15:clr>
            <a:srgbClr val="F26B43"/>
          </p15:clr>
        </p15:guide>
        <p15:guide id="7" orient="horz" pos="3840" userDrawn="1">
          <p15:clr>
            <a:srgbClr val="F26B43"/>
          </p15:clr>
        </p15:guide>
        <p15:guide id="8" orient="horz" pos="840" userDrawn="1">
          <p15:clr>
            <a:srgbClr val="F26B43"/>
          </p15:clr>
        </p15:guide>
        <p15:guide id="9" orient="horz" pos="4248" userDrawn="1">
          <p15:clr>
            <a:srgbClr val="F26B43"/>
          </p15:clr>
        </p15:guide>
        <p15:guide id="10" orient="horz" pos="672" userDrawn="1">
          <p15:clr>
            <a:srgbClr val="F26B43"/>
          </p15:clr>
        </p15:guide>
        <p15:guide id="11" orient="horz" pos="264" userDrawn="1">
          <p15:clr>
            <a:srgbClr val="F26B43"/>
          </p15:clr>
        </p15:guide>
        <p15:guide id="12" orient="horz" pos="4128" userDrawn="1">
          <p15:clr>
            <a:srgbClr val="F26B43"/>
          </p15:clr>
        </p15:guide>
        <p15:guide id="13" orient="horz" pos="360" userDrawn="1">
          <p15:clr>
            <a:srgbClr val="F26B43"/>
          </p15:clr>
        </p15:guide>
        <p15:guide id="14" orient="horz" pos="50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80EF0D08-71F3-710E-6358-2A8CEB54EB51}"/>
              </a:ext>
            </a:extLst>
          </p:cNvPr>
          <p:cNvSpPr>
            <a:spLocks noGrp="1"/>
          </p:cNvSpPr>
          <p:nvPr>
            <p:ph type="title"/>
          </p:nvPr>
        </p:nvSpPr>
        <p:spPr>
          <a:xfrm>
            <a:off x="304800" y="3595380"/>
            <a:ext cx="11582400" cy="740733"/>
          </a:xfrm>
          <a:prstGeom prst="rect">
            <a:avLst/>
          </a:prstGeom>
        </p:spPr>
        <p:txBody>
          <a:bodyPr vert="horz" lIns="91440" tIns="45720" rIns="91440" bIns="45720" rtlCol="0" anchor="b" anchorCtr="0">
            <a:noAutofit/>
          </a:bodyPr>
          <a:lstStyle/>
          <a:p>
            <a:r>
              <a:rPr lang="en-US"/>
              <a:t>Click to edit Master title style</a:t>
            </a:r>
          </a:p>
        </p:txBody>
      </p:sp>
      <p:sp>
        <p:nvSpPr>
          <p:cNvPr id="13" name="Text Placeholder 12">
            <a:extLst>
              <a:ext uri="{FF2B5EF4-FFF2-40B4-BE49-F238E27FC236}">
                <a16:creationId xmlns:a16="http://schemas.microsoft.com/office/drawing/2014/main" id="{AF325BCB-3A89-5A92-BD33-289AB0319460}"/>
              </a:ext>
            </a:extLst>
          </p:cNvPr>
          <p:cNvSpPr>
            <a:spLocks noGrp="1"/>
          </p:cNvSpPr>
          <p:nvPr>
            <p:ph type="body" idx="1"/>
          </p:nvPr>
        </p:nvSpPr>
        <p:spPr>
          <a:xfrm>
            <a:off x="304800" y="4692373"/>
            <a:ext cx="11582400" cy="451127"/>
          </a:xfrm>
          <a:prstGeom prst="rect">
            <a:avLst/>
          </a:prstGeom>
        </p:spPr>
        <p:txBody>
          <a:bodyPr vert="horz" lIns="91440" tIns="45720" rIns="91440" bIns="45720" rtlCol="0" anchor="t" anchorCtr="0">
            <a:noAutofit/>
          </a:bodyPr>
          <a:lstStyle/>
          <a:p>
            <a:pPr lvl="0"/>
            <a:r>
              <a:rPr lang="en-US"/>
              <a:t>Click to edit Master text styles</a:t>
            </a:r>
          </a:p>
        </p:txBody>
      </p:sp>
      <p:grpSp>
        <p:nvGrpSpPr>
          <p:cNvPr id="2" name="Group 1">
            <a:extLst>
              <a:ext uri="{FF2B5EF4-FFF2-40B4-BE49-F238E27FC236}">
                <a16:creationId xmlns:a16="http://schemas.microsoft.com/office/drawing/2014/main" id="{1EAE0D03-32B9-1147-3A97-1319367FD414}"/>
              </a:ext>
            </a:extLst>
          </p:cNvPr>
          <p:cNvGrpSpPr/>
          <p:nvPr userDrawn="1"/>
        </p:nvGrpSpPr>
        <p:grpSpPr>
          <a:xfrm>
            <a:off x="304800" y="1211600"/>
            <a:ext cx="1470907" cy="1470907"/>
            <a:chOff x="4559891" y="1942346"/>
            <a:chExt cx="2961200" cy="2961200"/>
          </a:xfrm>
        </p:grpSpPr>
        <p:pic>
          <p:nvPicPr>
            <p:cNvPr id="3" name="Picture 2" descr="A picture containing text, clipart&#10;&#10;Description automatically generated">
              <a:extLst>
                <a:ext uri="{FF2B5EF4-FFF2-40B4-BE49-F238E27FC236}">
                  <a16:creationId xmlns:a16="http://schemas.microsoft.com/office/drawing/2014/main" id="{CB24BB16-BA59-278C-221E-B55EE5DF6E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03284" y="2865846"/>
              <a:ext cx="1674414" cy="1114201"/>
            </a:xfrm>
            <a:prstGeom prst="rect">
              <a:avLst/>
            </a:prstGeom>
          </p:spPr>
        </p:pic>
        <p:sp>
          <p:nvSpPr>
            <p:cNvPr id="6" name="Oval 5">
              <a:extLst>
                <a:ext uri="{FF2B5EF4-FFF2-40B4-BE49-F238E27FC236}">
                  <a16:creationId xmlns:a16="http://schemas.microsoft.com/office/drawing/2014/main" id="{35836166-8FDB-9C34-57FB-35319423D50B}"/>
                </a:ext>
              </a:extLst>
            </p:cNvPr>
            <p:cNvSpPr/>
            <p:nvPr/>
          </p:nvSpPr>
          <p:spPr>
            <a:xfrm>
              <a:off x="4559891" y="1942346"/>
              <a:ext cx="2961200" cy="2961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41066810"/>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Lst>
  <p:hf hdr="0" ftr="0" dt="0"/>
  <p:txStyles>
    <p:titleStyle>
      <a:lvl1pPr marL="0" indent="0" algn="l" defTabSz="914400" rtl="0" eaLnBrk="1" latinLnBrk="0" hangingPunct="1">
        <a:lnSpc>
          <a:spcPct val="90000"/>
        </a:lnSpc>
        <a:spcBef>
          <a:spcPct val="0"/>
        </a:spcBef>
        <a:buFont typeface="Arial" panose="020B0604020202020204" pitchFamily="34" charset="0"/>
        <a:buNone/>
        <a:defRPr lang="en-US" sz="4400" kern="1200" dirty="0" smtClean="0">
          <a:solidFill>
            <a:schemeClr val="bg1"/>
          </a:solidFill>
          <a:latin typeface="Roboto Thin" panose="02000000000000000000" pitchFamily="2" charset="0"/>
          <a:ea typeface="Roboto Thin" panose="02000000000000000000" pitchFamily="2" charset="0"/>
          <a:cs typeface="Calibri Light" panose="020F03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i="0" kern="1200">
          <a:solidFill>
            <a:schemeClr val="bg1"/>
          </a:solidFill>
          <a:latin typeface="Roboto" panose="02000000000000000000" pitchFamily="2" charset="0"/>
          <a:ea typeface="Roboto" panose="02000000000000000000" pitchFamily="2" charset="0"/>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88">
          <p15:clr>
            <a:srgbClr val="F26B43"/>
          </p15:clr>
        </p15:guide>
        <p15:guide id="2" pos="192">
          <p15:clr>
            <a:srgbClr val="F26B43"/>
          </p15:clr>
        </p15:guide>
        <p15:guide id="3" orient="horz" pos="2736">
          <p15:clr>
            <a:srgbClr val="F26B43"/>
          </p15:clr>
        </p15:guide>
        <p15:guide id="4" orient="horz" pos="3240">
          <p15:clr>
            <a:srgbClr val="F26B43"/>
          </p15:clr>
        </p15:guide>
        <p15:guide id="5" orient="horz" pos="3576">
          <p15:clr>
            <a:srgbClr val="F26B43"/>
          </p15:clr>
        </p15:guide>
        <p15:guide id="6" orient="horz" pos="2952">
          <p15:clr>
            <a:srgbClr val="F26B43"/>
          </p15:clr>
        </p15:guide>
        <p15:guide id="7" orient="horz" pos="2856">
          <p15:clr>
            <a:srgbClr val="F26B43"/>
          </p15:clr>
        </p15:guide>
        <p15:guide id="8" orient="horz" pos="3288">
          <p15:clr>
            <a:srgbClr val="F26B43"/>
          </p15:clr>
        </p15:guide>
        <p15:guide id="9" orient="horz" pos="3336">
          <p15:clr>
            <a:srgbClr val="F26B43"/>
          </p15:clr>
        </p15:guide>
        <p15:guide id="10" orient="horz" pos="3408">
          <p15:clr>
            <a:srgbClr val="F26B43"/>
          </p15:clr>
        </p15:guide>
        <p15:guide id="11" orient="horz" pos="364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1426A"/>
        </a:solidFill>
        <a:effectLst/>
      </p:bgPr>
    </p:bg>
    <p:spTree>
      <p:nvGrpSpPr>
        <p:cNvPr id="1" name=""/>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E14E869C-8D9E-0299-DBD2-E6601CF837D1}"/>
              </a:ext>
            </a:extLst>
          </p:cNvPr>
          <p:cNvPicPr>
            <a:picLocks noChangeAspect="1"/>
          </p:cNvPicPr>
          <p:nvPr/>
        </p:nvPicPr>
        <p:blipFill rotWithShape="1">
          <a:blip r:embed="rId14">
            <a:extLst>
              <a:ext uri="{28A0092B-C50C-407E-A947-70E740481C1C}">
                <a14:useLocalDpi xmlns:a14="http://schemas.microsoft.com/office/drawing/2010/main" val="0"/>
              </a:ext>
            </a:extLst>
          </a:blip>
          <a:srcRect l="22574" t="1666" b="1072"/>
          <a:stretch/>
        </p:blipFill>
        <p:spPr>
          <a:xfrm rot="10800000">
            <a:off x="7232274" y="0"/>
            <a:ext cx="4959725" cy="6858000"/>
          </a:xfrm>
          <a:prstGeom prst="rect">
            <a:avLst/>
          </a:prstGeom>
        </p:spPr>
      </p:pic>
      <p:sp>
        <p:nvSpPr>
          <p:cNvPr id="3" name="Text Placeholder 2"/>
          <p:cNvSpPr>
            <a:spLocks noGrp="1"/>
          </p:cNvSpPr>
          <p:nvPr>
            <p:ph type="body" idx="1"/>
          </p:nvPr>
        </p:nvSpPr>
        <p:spPr>
          <a:xfrm>
            <a:off x="304800" y="1066800"/>
            <a:ext cx="11582400" cy="5486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4">
            <a:extLst>
              <a:ext uri="{FF2B5EF4-FFF2-40B4-BE49-F238E27FC236}">
                <a16:creationId xmlns:a16="http://schemas.microsoft.com/office/drawing/2014/main" id="{4FD7E557-A546-2EA9-FA7E-303DCE19FF76}"/>
              </a:ext>
            </a:extLst>
          </p:cNvPr>
          <p:cNvSpPr>
            <a:spLocks noGrp="1"/>
          </p:cNvSpPr>
          <p:nvPr>
            <p:ph type="title"/>
          </p:nvPr>
        </p:nvSpPr>
        <p:spPr>
          <a:xfrm>
            <a:off x="304800" y="266700"/>
            <a:ext cx="10876230" cy="533400"/>
          </a:xfrm>
          <a:prstGeom prst="rect">
            <a:avLst/>
          </a:prstGeom>
        </p:spPr>
        <p:txBody>
          <a:bodyPr vert="horz" lIns="91440" tIns="45720" rIns="91440" bIns="45720" rtlCol="0" anchor="b" anchorCtr="0">
            <a:normAutofit/>
          </a:bodyPr>
          <a:lstStyle/>
          <a:p>
            <a:r>
              <a:rPr lang="en-US"/>
              <a:t>Click to edit Master title style</a:t>
            </a:r>
          </a:p>
        </p:txBody>
      </p:sp>
      <p:pic>
        <p:nvPicPr>
          <p:cNvPr id="9" name="Picture 8" descr="A picture containing text, clipart&#10;&#10;Description automatically generated">
            <a:extLst>
              <a:ext uri="{FF2B5EF4-FFF2-40B4-BE49-F238E27FC236}">
                <a16:creationId xmlns:a16="http://schemas.microsoft.com/office/drawing/2014/main" id="{178F5FEA-79AB-3AB5-D569-80466592C69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318628" y="344228"/>
            <a:ext cx="568572" cy="378344"/>
          </a:xfrm>
          <a:prstGeom prst="rect">
            <a:avLst/>
          </a:prstGeom>
        </p:spPr>
      </p:pic>
      <p:sp>
        <p:nvSpPr>
          <p:cNvPr id="4" name="Slide Number Placeholder 3">
            <a:extLst>
              <a:ext uri="{FF2B5EF4-FFF2-40B4-BE49-F238E27FC236}">
                <a16:creationId xmlns:a16="http://schemas.microsoft.com/office/drawing/2014/main" id="{4A0F32F6-BA23-5C99-57A7-1B80C849FAB1}"/>
              </a:ext>
            </a:extLst>
          </p:cNvPr>
          <p:cNvSpPr>
            <a:spLocks noGrp="1"/>
          </p:cNvSpPr>
          <p:nvPr>
            <p:ph type="sldNum" sz="quarter" idx="4"/>
          </p:nvPr>
        </p:nvSpPr>
        <p:spPr>
          <a:xfrm>
            <a:off x="9144000" y="6331209"/>
            <a:ext cx="2743200" cy="365125"/>
          </a:xfrm>
          <a:prstGeom prst="rect">
            <a:avLst/>
          </a:prstGeom>
        </p:spPr>
        <p:txBody>
          <a:bodyPr vert="horz" lIns="91440" tIns="45720" rIns="91440" bIns="45720" rtlCol="0" anchor="ctr"/>
          <a:lstStyle>
            <a:lvl1pPr algn="r">
              <a:defRPr sz="1200">
                <a:solidFill>
                  <a:schemeClr val="bg1"/>
                </a:solidFill>
              </a:defRPr>
            </a:lvl1pPr>
          </a:lstStyle>
          <a:p>
            <a:fld id="{409AB8DD-76B5-4BCF-AF15-2D027293EA08}" type="slidenum">
              <a:rPr lang="en-US" smtClean="0"/>
              <a:t>‹#›</a:t>
            </a:fld>
            <a:endParaRPr lang="en-US"/>
          </a:p>
        </p:txBody>
      </p:sp>
    </p:spTree>
    <p:extLst>
      <p:ext uri="{BB962C8B-B14F-4D97-AF65-F5344CB8AC3E}">
        <p14:creationId xmlns:p14="http://schemas.microsoft.com/office/powerpoint/2010/main" val="2936367374"/>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Lst>
  <p:txStyles>
    <p:titleStyle>
      <a:lvl1pPr algn="l" defTabSz="914400" rtl="0" eaLnBrk="1" latinLnBrk="0" hangingPunct="1">
        <a:lnSpc>
          <a:spcPct val="90000"/>
        </a:lnSpc>
        <a:spcBef>
          <a:spcPct val="0"/>
        </a:spcBef>
        <a:buNone/>
        <a:defRPr sz="3200" b="0" kern="1200" cap="none" baseline="0">
          <a:solidFill>
            <a:schemeClr val="bg1"/>
          </a:solidFill>
          <a:latin typeface="Roboto Black" panose="02000000000000000000" pitchFamily="2" charset="0"/>
          <a:ea typeface="Roboto Black"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i="1"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88">
          <p15:clr>
            <a:srgbClr val="F26B43"/>
          </p15:clr>
        </p15:guide>
        <p15:guide id="2" pos="192">
          <p15:clr>
            <a:srgbClr val="F26B43"/>
          </p15:clr>
        </p15:guide>
        <p15:guide id="3" orient="horz" pos="4008">
          <p15:clr>
            <a:srgbClr val="F26B43"/>
          </p15:clr>
        </p15:guide>
        <p15:guide id="4" orient="horz" pos="168">
          <p15:clr>
            <a:srgbClr val="F26B43"/>
          </p15:clr>
        </p15:guide>
        <p15:guide id="5" pos="3840">
          <p15:clr>
            <a:srgbClr val="F26B43"/>
          </p15:clr>
        </p15:guide>
        <p15:guide id="6" orient="horz" pos="936">
          <p15:clr>
            <a:srgbClr val="F26B43"/>
          </p15:clr>
        </p15:guide>
        <p15:guide id="7" orient="horz" pos="3840">
          <p15:clr>
            <a:srgbClr val="F26B43"/>
          </p15:clr>
        </p15:guide>
        <p15:guide id="8" orient="horz" pos="840">
          <p15:clr>
            <a:srgbClr val="F26B43"/>
          </p15:clr>
        </p15:guide>
        <p15:guide id="9" orient="horz" pos="4248">
          <p15:clr>
            <a:srgbClr val="F26B43"/>
          </p15:clr>
        </p15:guide>
        <p15:guide id="10" orient="horz" pos="672">
          <p15:clr>
            <a:srgbClr val="F26B43"/>
          </p15:clr>
        </p15:guide>
        <p15:guide id="11" orient="horz" pos="264">
          <p15:clr>
            <a:srgbClr val="F26B43"/>
          </p15:clr>
        </p15:guide>
        <p15:guide id="12" orient="horz" pos="4128">
          <p15:clr>
            <a:srgbClr val="F26B43"/>
          </p15:clr>
        </p15:guide>
        <p15:guide id="13" orient="horz" pos="360">
          <p15:clr>
            <a:srgbClr val="F26B43"/>
          </p15:clr>
        </p15:guide>
        <p15:guide id="14" orient="horz" pos="50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sv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3.png"/><Relationship Id="rId10" Type="http://schemas.openxmlformats.org/officeDocument/2006/relationships/image" Target="../media/image25.png"/><Relationship Id="rId4" Type="http://schemas.openxmlformats.org/officeDocument/2006/relationships/image" Target="../media/image12.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microsoft.com/office/2007/relationships/hdphoto" Target="../media/hdphoto2.wdp"/><Relationship Id="rId5" Type="http://schemas.openxmlformats.org/officeDocument/2006/relationships/image" Target="../media/image27.png"/><Relationship Id="rId4" Type="http://schemas.microsoft.com/office/2007/relationships/hdphoto" Target="../media/hdphoto1.wdp"/><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diagramLayout" Target="../diagrams/layout2.xml"/><Relationship Id="rId7" Type="http://schemas.openxmlformats.org/officeDocument/2006/relationships/image" Target="../media/image31.svg"/><Relationship Id="rId12" Type="http://schemas.openxmlformats.org/officeDocument/2006/relationships/image" Target="../media/image36.svg"/><Relationship Id="rId2" Type="http://schemas.openxmlformats.org/officeDocument/2006/relationships/diagramData" Target="../diagrams/data2.xml"/><Relationship Id="rId1" Type="http://schemas.openxmlformats.org/officeDocument/2006/relationships/slideLayout" Target="../slideLayouts/slideLayout26.xml"/><Relationship Id="rId6" Type="http://schemas.microsoft.com/office/2007/relationships/diagramDrawing" Target="../diagrams/drawing2.xml"/><Relationship Id="rId11" Type="http://schemas.openxmlformats.org/officeDocument/2006/relationships/image" Target="../media/image35.svg"/><Relationship Id="rId5" Type="http://schemas.openxmlformats.org/officeDocument/2006/relationships/diagramColors" Target="../diagrams/colors2.xml"/><Relationship Id="rId10" Type="http://schemas.openxmlformats.org/officeDocument/2006/relationships/image" Target="../media/image34.svg"/><Relationship Id="rId4" Type="http://schemas.openxmlformats.org/officeDocument/2006/relationships/diagramQuickStyle" Target="../diagrams/quickStyle2.xml"/><Relationship Id="rId9" Type="http://schemas.openxmlformats.org/officeDocument/2006/relationships/image" Target="../media/image33.sv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2" Type="http://schemas.openxmlformats.org/officeDocument/2006/relationships/hyperlink" Target="http://www.nv5.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FB48-4295-7BAE-C0CB-43BAE93B5670}"/>
              </a:ext>
            </a:extLst>
          </p:cNvPr>
          <p:cNvSpPr>
            <a:spLocks noGrp="1"/>
          </p:cNvSpPr>
          <p:nvPr>
            <p:ph type="title"/>
          </p:nvPr>
        </p:nvSpPr>
        <p:spPr>
          <a:xfrm>
            <a:off x="304800" y="4480851"/>
            <a:ext cx="10040767" cy="1236137"/>
          </a:xfrm>
        </p:spPr>
        <p:txBody>
          <a:bodyPr/>
          <a:lstStyle/>
          <a:p>
            <a:r>
              <a:rPr lang="en-GB" sz="3600" err="1"/>
              <a:t>GeoAI</a:t>
            </a:r>
            <a:r>
              <a:rPr lang="en-GB" sz="3600"/>
              <a:t> That Works: Turning Geospatial AI Hype into Real ROI</a:t>
            </a:r>
            <a:endParaRPr lang="en-US" sz="3600"/>
          </a:p>
        </p:txBody>
      </p:sp>
      <p:sp>
        <p:nvSpPr>
          <p:cNvPr id="3" name="Text Placeholder 2">
            <a:extLst>
              <a:ext uri="{FF2B5EF4-FFF2-40B4-BE49-F238E27FC236}">
                <a16:creationId xmlns:a16="http://schemas.microsoft.com/office/drawing/2014/main" id="{C8D49BE0-912D-90ED-7D4F-B62AC7416D28}"/>
              </a:ext>
            </a:extLst>
          </p:cNvPr>
          <p:cNvSpPr>
            <a:spLocks noGrp="1"/>
          </p:cNvSpPr>
          <p:nvPr>
            <p:ph type="body" sz="quarter" idx="10"/>
          </p:nvPr>
        </p:nvSpPr>
        <p:spPr>
          <a:xfrm>
            <a:off x="304799" y="5797866"/>
            <a:ext cx="10040767" cy="1104900"/>
          </a:xfrm>
        </p:spPr>
        <p:txBody>
          <a:bodyPr/>
          <a:lstStyle/>
          <a:p>
            <a:r>
              <a:rPr lang="en-US"/>
              <a:t>May 2026</a:t>
            </a:r>
          </a:p>
        </p:txBody>
      </p:sp>
    </p:spTree>
    <p:extLst>
      <p:ext uri="{BB962C8B-B14F-4D97-AF65-F5344CB8AC3E}">
        <p14:creationId xmlns:p14="http://schemas.microsoft.com/office/powerpoint/2010/main" val="2530357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6C7B7-ED6E-6C9A-94D2-DCF4F8BEF141}"/>
              </a:ext>
            </a:extLst>
          </p:cNvPr>
          <p:cNvSpPr>
            <a:spLocks noGrp="1"/>
          </p:cNvSpPr>
          <p:nvPr>
            <p:ph type="title"/>
          </p:nvPr>
        </p:nvSpPr>
        <p:spPr/>
        <p:txBody>
          <a:bodyPr>
            <a:normAutofit/>
          </a:bodyPr>
          <a:lstStyle/>
          <a:p>
            <a:r>
              <a:rPr lang="en-GB" b="1"/>
              <a:t>Before we Begin…</a:t>
            </a:r>
            <a:endParaRPr lang="en-US"/>
          </a:p>
        </p:txBody>
      </p:sp>
      <p:pic>
        <p:nvPicPr>
          <p:cNvPr id="4" name="Graphic 3" descr="Video camera with solid fill">
            <a:extLst>
              <a:ext uri="{FF2B5EF4-FFF2-40B4-BE49-F238E27FC236}">
                <a16:creationId xmlns:a16="http://schemas.microsoft.com/office/drawing/2014/main" id="{AB56DAF3-DB9E-DAA1-6F48-9043CE6B5EA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62582" y="2142590"/>
            <a:ext cx="735605" cy="722655"/>
          </a:xfrm>
          <a:prstGeom prst="rect">
            <a:avLst/>
          </a:prstGeom>
        </p:spPr>
      </p:pic>
      <p:pic>
        <p:nvPicPr>
          <p:cNvPr id="5" name="Graphic 4" descr="Questions with solid fill">
            <a:extLst>
              <a:ext uri="{FF2B5EF4-FFF2-40B4-BE49-F238E27FC236}">
                <a16:creationId xmlns:a16="http://schemas.microsoft.com/office/drawing/2014/main" id="{8012BAB7-EB4B-A2FF-66FC-C16B0510AE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2583" y="4051531"/>
            <a:ext cx="735605" cy="724756"/>
          </a:xfrm>
          <a:prstGeom prst="rect">
            <a:avLst/>
          </a:prstGeom>
        </p:spPr>
      </p:pic>
      <p:sp>
        <p:nvSpPr>
          <p:cNvPr id="6" name="Content Placeholder 2">
            <a:extLst>
              <a:ext uri="{FF2B5EF4-FFF2-40B4-BE49-F238E27FC236}">
                <a16:creationId xmlns:a16="http://schemas.microsoft.com/office/drawing/2014/main" id="{33A97D3A-97DB-5913-8D58-DDC4C5C74A92}"/>
              </a:ext>
            </a:extLst>
          </p:cNvPr>
          <p:cNvSpPr txBox="1">
            <a:spLocks/>
          </p:cNvSpPr>
          <p:nvPr/>
        </p:nvSpPr>
        <p:spPr>
          <a:xfrm>
            <a:off x="1750587" y="2364769"/>
            <a:ext cx="6894075" cy="31216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i="1"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The webinar is being recorded</a:t>
            </a:r>
          </a:p>
          <a:p>
            <a:pPr lvl="1"/>
            <a:r>
              <a:rPr lang="en-US">
                <a:ea typeface="Cambria"/>
              </a:rPr>
              <a:t>Slides &amp; on-demand version of the webinar will be available within a few business days</a:t>
            </a:r>
            <a:endParaRPr lang="en-US"/>
          </a:p>
          <a:p>
            <a:pPr lvl="1"/>
            <a:endParaRPr lang="en-US"/>
          </a:p>
          <a:p>
            <a:endParaRPr lang="en-US"/>
          </a:p>
          <a:p>
            <a:pPr marL="0" indent="0">
              <a:buNone/>
            </a:pPr>
            <a:r>
              <a:rPr lang="en-US">
                <a:ea typeface="Cambria"/>
              </a:rPr>
              <a:t>Questions?</a:t>
            </a:r>
          </a:p>
          <a:p>
            <a:pPr lvl="1"/>
            <a:r>
              <a:rPr lang="en-US">
                <a:ea typeface="Cambria"/>
              </a:rPr>
              <a:t>Please post any questions in the Questions box</a:t>
            </a:r>
            <a:endParaRPr lang="en-US"/>
          </a:p>
          <a:p>
            <a:endParaRPr lang="en-US"/>
          </a:p>
        </p:txBody>
      </p:sp>
    </p:spTree>
    <p:extLst>
      <p:ext uri="{BB962C8B-B14F-4D97-AF65-F5344CB8AC3E}">
        <p14:creationId xmlns:p14="http://schemas.microsoft.com/office/powerpoint/2010/main" val="4044832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89E07-D735-A136-6004-CB3FDE3D94D6}"/>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6071D2DB-DC28-DDD8-EF98-3F9D1EB135AE}"/>
              </a:ext>
            </a:extLst>
          </p:cNvPr>
          <p:cNvSpPr>
            <a:spLocks noGrp="1"/>
          </p:cNvSpPr>
          <p:nvPr>
            <p:ph sz="quarter" idx="11"/>
          </p:nvPr>
        </p:nvSpPr>
        <p:spPr/>
        <p:txBody>
          <a:bodyPr vert="horz" lIns="91440" tIns="45720" rIns="91440" bIns="45720" rtlCol="0" anchor="t">
            <a:noAutofit/>
          </a:bodyPr>
          <a:lstStyle/>
          <a:p>
            <a:r>
              <a:rPr lang="en-US">
                <a:latin typeface="Roboto"/>
                <a:ea typeface="Roboto"/>
                <a:cs typeface="Roboto"/>
              </a:rPr>
              <a:t>AI and Agents are Everywhere! </a:t>
            </a:r>
          </a:p>
          <a:p>
            <a:endParaRPr lang="en-US">
              <a:latin typeface="Roboto"/>
              <a:ea typeface="Roboto"/>
              <a:cs typeface="Roboto"/>
            </a:endParaRPr>
          </a:p>
          <a:p>
            <a:r>
              <a:rPr lang="en-US">
                <a:latin typeface="Roboto"/>
                <a:ea typeface="Roboto"/>
                <a:cs typeface="Roboto"/>
              </a:rPr>
              <a:t>Getting to Success: ROI</a:t>
            </a:r>
            <a:endParaRPr lang="en-US"/>
          </a:p>
          <a:p>
            <a:endParaRPr lang="en-US">
              <a:latin typeface="Roboto"/>
              <a:ea typeface="Roboto"/>
              <a:cs typeface="Roboto"/>
            </a:endParaRPr>
          </a:p>
          <a:p>
            <a:r>
              <a:rPr lang="en-US">
                <a:latin typeface="Roboto"/>
                <a:ea typeface="Roboto"/>
                <a:cs typeface="Roboto"/>
              </a:rPr>
              <a:t>NV5’s Agnostic approach to </a:t>
            </a:r>
            <a:r>
              <a:rPr lang="en-US" err="1">
                <a:latin typeface="Roboto"/>
                <a:ea typeface="Roboto"/>
                <a:cs typeface="Roboto"/>
              </a:rPr>
              <a:t>GeoAI</a:t>
            </a:r>
          </a:p>
          <a:p>
            <a:endParaRPr lang="en-US">
              <a:latin typeface="Roboto"/>
              <a:ea typeface="Roboto"/>
              <a:cs typeface="Roboto"/>
            </a:endParaRPr>
          </a:p>
          <a:p>
            <a:r>
              <a:rPr lang="en-US" err="1">
                <a:latin typeface="Roboto"/>
                <a:ea typeface="Roboto"/>
                <a:cs typeface="Roboto"/>
              </a:rPr>
              <a:t>GeoAI</a:t>
            </a:r>
            <a:r>
              <a:rPr lang="en-US">
                <a:latin typeface="Roboto"/>
                <a:ea typeface="Roboto"/>
                <a:cs typeface="Roboto"/>
              </a:rPr>
              <a:t> Demo: From Wildfire to Work Orders</a:t>
            </a:r>
          </a:p>
          <a:p>
            <a:endParaRPr lang="en-US">
              <a:latin typeface="Roboto"/>
              <a:ea typeface="Roboto"/>
              <a:cs typeface="Roboto"/>
            </a:endParaRPr>
          </a:p>
          <a:p>
            <a:r>
              <a:rPr lang="en-US"/>
              <a:t>Questions and Discussion</a:t>
            </a:r>
          </a:p>
          <a:p>
            <a:endParaRPr lang="en-US"/>
          </a:p>
        </p:txBody>
      </p:sp>
      <p:grpSp>
        <p:nvGrpSpPr>
          <p:cNvPr id="19" name="Group 18">
            <a:extLst>
              <a:ext uri="{FF2B5EF4-FFF2-40B4-BE49-F238E27FC236}">
                <a16:creationId xmlns:a16="http://schemas.microsoft.com/office/drawing/2014/main" id="{A700E713-9948-8EFD-1BC4-6E056D4EC765}"/>
              </a:ext>
            </a:extLst>
          </p:cNvPr>
          <p:cNvGrpSpPr/>
          <p:nvPr/>
        </p:nvGrpSpPr>
        <p:grpSpPr>
          <a:xfrm rot="1440000">
            <a:off x="7645387" y="1528060"/>
            <a:ext cx="3672421" cy="2321654"/>
            <a:chOff x="740303" y="619074"/>
            <a:chExt cx="3672421" cy="2321654"/>
          </a:xfrm>
        </p:grpSpPr>
        <p:sp>
          <p:nvSpPr>
            <p:cNvPr id="17" name="TextBox 16">
              <a:extLst>
                <a:ext uri="{FF2B5EF4-FFF2-40B4-BE49-F238E27FC236}">
                  <a16:creationId xmlns:a16="http://schemas.microsoft.com/office/drawing/2014/main" id="{85EE9CFD-CA9A-2D60-DA53-E6E924238A04}"/>
                </a:ext>
              </a:extLst>
            </p:cNvPr>
            <p:cNvSpPr txBox="1"/>
            <p:nvPr/>
          </p:nvSpPr>
          <p:spPr>
            <a:xfrm>
              <a:off x="893603" y="2461110"/>
              <a:ext cx="3519121" cy="479618"/>
            </a:xfrm>
            <a:prstGeom prst="rect">
              <a:avLst/>
            </a:prstGeom>
            <a:noFill/>
          </p:spPr>
          <p:txBody>
            <a:bodyPr wrap="square" lIns="68580" tIns="34290" rIns="68580" bIns="34290" rtlCol="0" anchor="t">
              <a:spAutoFit/>
            </a:bodyPr>
            <a:lstStyle/>
            <a:p>
              <a:pPr defTabSz="342900">
                <a:lnSpc>
                  <a:spcPct val="150000"/>
                </a:lnSpc>
                <a:defRPr/>
              </a:pPr>
              <a:endParaRPr lang="en-US" sz="2000">
                <a:solidFill>
                  <a:schemeClr val="bg1"/>
                </a:solidFill>
                <a:latin typeface="Roboto Lt" pitchFamily="2" charset="0"/>
                <a:ea typeface="Roboto Lt" pitchFamily="2" charset="0"/>
                <a:cs typeface="Roboto Lt"/>
              </a:endParaRPr>
            </a:p>
          </p:txBody>
        </p:sp>
        <p:pic>
          <p:nvPicPr>
            <p:cNvPr id="18" name="Picture 17">
              <a:extLst>
                <a:ext uri="{FF2B5EF4-FFF2-40B4-BE49-F238E27FC236}">
                  <a16:creationId xmlns:a16="http://schemas.microsoft.com/office/drawing/2014/main" id="{B4B2D2AB-FFC3-8300-C2BF-30D64CBB1729}"/>
                </a:ext>
              </a:extLst>
            </p:cNvPr>
            <p:cNvPicPr>
              <a:picLocks noChangeAspect="1"/>
            </p:cNvPicPr>
            <p:nvPr/>
          </p:nvPicPr>
          <p:blipFill>
            <a:blip r:embed="rId2"/>
            <a:stretch>
              <a:fillRect/>
            </a:stretch>
          </p:blipFill>
          <p:spPr>
            <a:xfrm rot="20273066">
              <a:off x="740303" y="619074"/>
              <a:ext cx="1284159" cy="931538"/>
            </a:xfrm>
            <a:prstGeom prst="rect">
              <a:avLst/>
            </a:prstGeom>
          </p:spPr>
        </p:pic>
      </p:grpSp>
      <p:grpSp>
        <p:nvGrpSpPr>
          <p:cNvPr id="23" name="Group 22">
            <a:extLst>
              <a:ext uri="{FF2B5EF4-FFF2-40B4-BE49-F238E27FC236}">
                <a16:creationId xmlns:a16="http://schemas.microsoft.com/office/drawing/2014/main" id="{29A89153-E4B6-A16B-3B80-9A6A5246A4D0}"/>
              </a:ext>
            </a:extLst>
          </p:cNvPr>
          <p:cNvGrpSpPr/>
          <p:nvPr/>
        </p:nvGrpSpPr>
        <p:grpSpPr>
          <a:xfrm>
            <a:off x="5568072" y="3429928"/>
            <a:ext cx="3519121" cy="1701237"/>
            <a:chOff x="893603" y="1828808"/>
            <a:chExt cx="3519121" cy="1701237"/>
          </a:xfrm>
        </p:grpSpPr>
        <p:pic>
          <p:nvPicPr>
            <p:cNvPr id="21" name="Picture 20">
              <a:extLst>
                <a:ext uri="{FF2B5EF4-FFF2-40B4-BE49-F238E27FC236}">
                  <a16:creationId xmlns:a16="http://schemas.microsoft.com/office/drawing/2014/main" id="{E8530C7B-DC9A-E5CD-3684-BE6B71904698}"/>
                </a:ext>
              </a:extLst>
            </p:cNvPr>
            <p:cNvPicPr>
              <a:picLocks noChangeAspect="1"/>
            </p:cNvPicPr>
            <p:nvPr/>
          </p:nvPicPr>
          <p:blipFill>
            <a:blip r:embed="rId3"/>
            <a:stretch>
              <a:fillRect/>
            </a:stretch>
          </p:blipFill>
          <p:spPr>
            <a:xfrm>
              <a:off x="3496700" y="2570542"/>
              <a:ext cx="911123" cy="959503"/>
            </a:xfrm>
            <a:prstGeom prst="rect">
              <a:avLst/>
            </a:prstGeom>
          </p:spPr>
        </p:pic>
        <p:sp>
          <p:nvSpPr>
            <p:cNvPr id="22" name="TextBox 21">
              <a:extLst>
                <a:ext uri="{FF2B5EF4-FFF2-40B4-BE49-F238E27FC236}">
                  <a16:creationId xmlns:a16="http://schemas.microsoft.com/office/drawing/2014/main" id="{D2710D96-88E9-64B4-4441-8DCF2047EBCE}"/>
                </a:ext>
              </a:extLst>
            </p:cNvPr>
            <p:cNvSpPr txBox="1"/>
            <p:nvPr/>
          </p:nvSpPr>
          <p:spPr>
            <a:xfrm>
              <a:off x="893603" y="1828808"/>
              <a:ext cx="3519121" cy="479618"/>
            </a:xfrm>
            <a:prstGeom prst="rect">
              <a:avLst/>
            </a:prstGeom>
            <a:noFill/>
          </p:spPr>
          <p:txBody>
            <a:bodyPr wrap="square" lIns="68580" tIns="34290" rIns="68580" bIns="34290" rtlCol="0" anchor="t">
              <a:spAutoFit/>
            </a:bodyPr>
            <a:lstStyle/>
            <a:p>
              <a:pPr defTabSz="342900">
                <a:lnSpc>
                  <a:spcPct val="150000"/>
                </a:lnSpc>
                <a:defRPr/>
              </a:pPr>
              <a:endParaRPr lang="en-US" sz="2000">
                <a:solidFill>
                  <a:schemeClr val="bg1"/>
                </a:solidFill>
                <a:latin typeface="Roboto Lt" pitchFamily="2" charset="0"/>
                <a:ea typeface="Roboto Lt" pitchFamily="2" charset="0"/>
                <a:cs typeface="Roboto Lt"/>
              </a:endParaRPr>
            </a:p>
          </p:txBody>
        </p:sp>
      </p:grpSp>
      <p:grpSp>
        <p:nvGrpSpPr>
          <p:cNvPr id="27" name="Group 26">
            <a:extLst>
              <a:ext uri="{FF2B5EF4-FFF2-40B4-BE49-F238E27FC236}">
                <a16:creationId xmlns:a16="http://schemas.microsoft.com/office/drawing/2014/main" id="{FCF86C8A-7AA5-EE09-9127-8BBE8613A1EF}"/>
              </a:ext>
            </a:extLst>
          </p:cNvPr>
          <p:cNvGrpSpPr/>
          <p:nvPr/>
        </p:nvGrpSpPr>
        <p:grpSpPr>
          <a:xfrm>
            <a:off x="8076109" y="2497073"/>
            <a:ext cx="3576976" cy="1991709"/>
            <a:chOff x="835748" y="1491194"/>
            <a:chExt cx="3576976" cy="1991709"/>
          </a:xfrm>
        </p:grpSpPr>
        <p:pic>
          <p:nvPicPr>
            <p:cNvPr id="25" name="Picture 24">
              <a:extLst>
                <a:ext uri="{FF2B5EF4-FFF2-40B4-BE49-F238E27FC236}">
                  <a16:creationId xmlns:a16="http://schemas.microsoft.com/office/drawing/2014/main" id="{C4328940-F4B5-902B-31F3-8D41B346B402}"/>
                </a:ext>
              </a:extLst>
            </p:cNvPr>
            <p:cNvPicPr>
              <a:picLocks noChangeAspect="1"/>
            </p:cNvPicPr>
            <p:nvPr/>
          </p:nvPicPr>
          <p:blipFill>
            <a:blip r:embed="rId4"/>
            <a:stretch>
              <a:fillRect/>
            </a:stretch>
          </p:blipFill>
          <p:spPr>
            <a:xfrm>
              <a:off x="835748" y="1491194"/>
              <a:ext cx="1140932" cy="1181328"/>
            </a:xfrm>
            <a:prstGeom prst="rect">
              <a:avLst/>
            </a:prstGeom>
          </p:spPr>
        </p:pic>
        <p:sp>
          <p:nvSpPr>
            <p:cNvPr id="26" name="TextBox 25">
              <a:extLst>
                <a:ext uri="{FF2B5EF4-FFF2-40B4-BE49-F238E27FC236}">
                  <a16:creationId xmlns:a16="http://schemas.microsoft.com/office/drawing/2014/main" id="{2F90C095-F13D-5A1B-6977-70E1C2DA912B}"/>
                </a:ext>
              </a:extLst>
            </p:cNvPr>
            <p:cNvSpPr txBox="1"/>
            <p:nvPr/>
          </p:nvSpPr>
          <p:spPr>
            <a:xfrm>
              <a:off x="893603" y="3003285"/>
              <a:ext cx="3519121" cy="479618"/>
            </a:xfrm>
            <a:prstGeom prst="rect">
              <a:avLst/>
            </a:prstGeom>
            <a:noFill/>
          </p:spPr>
          <p:txBody>
            <a:bodyPr wrap="square" lIns="68580" tIns="34290" rIns="68580" bIns="34290" rtlCol="0" anchor="t">
              <a:spAutoFit/>
            </a:bodyPr>
            <a:lstStyle/>
            <a:p>
              <a:pPr defTabSz="342900">
                <a:lnSpc>
                  <a:spcPct val="150000"/>
                </a:lnSpc>
                <a:defRPr/>
              </a:pPr>
              <a:endParaRPr lang="en-US" sz="2000">
                <a:solidFill>
                  <a:schemeClr val="bg1"/>
                </a:solidFill>
                <a:latin typeface="Roboto Lt" pitchFamily="2" charset="0"/>
                <a:ea typeface="Roboto Lt" pitchFamily="2" charset="0"/>
                <a:cs typeface="Roboto Lt"/>
              </a:endParaRPr>
            </a:p>
          </p:txBody>
        </p:sp>
      </p:grpSp>
    </p:spTree>
    <p:extLst>
      <p:ext uri="{BB962C8B-B14F-4D97-AF65-F5344CB8AC3E}">
        <p14:creationId xmlns:p14="http://schemas.microsoft.com/office/powerpoint/2010/main" val="2778288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2E63072-39EE-C111-ED41-0C1CB4596884}"/>
              </a:ext>
            </a:extLst>
          </p:cNvPr>
          <p:cNvSpPr>
            <a:spLocks noGrp="1"/>
          </p:cNvSpPr>
          <p:nvPr>
            <p:ph type="title"/>
          </p:nvPr>
        </p:nvSpPr>
        <p:spPr/>
        <p:txBody>
          <a:bodyPr/>
          <a:lstStyle/>
          <a:p>
            <a:r>
              <a:rPr lang="en-US"/>
              <a:t>Today’s Speakers</a:t>
            </a:r>
          </a:p>
        </p:txBody>
      </p:sp>
      <p:grpSp>
        <p:nvGrpSpPr>
          <p:cNvPr id="27" name="Group 26">
            <a:extLst>
              <a:ext uri="{FF2B5EF4-FFF2-40B4-BE49-F238E27FC236}">
                <a16:creationId xmlns:a16="http://schemas.microsoft.com/office/drawing/2014/main" id="{5CE488E2-125D-7FCC-4412-17FF45E34EFE}"/>
              </a:ext>
            </a:extLst>
          </p:cNvPr>
          <p:cNvGrpSpPr/>
          <p:nvPr/>
        </p:nvGrpSpPr>
        <p:grpSpPr>
          <a:xfrm>
            <a:off x="789927" y="1070476"/>
            <a:ext cx="10612146" cy="5223181"/>
            <a:chOff x="521856" y="886326"/>
            <a:chExt cx="10612146" cy="5223181"/>
          </a:xfrm>
        </p:grpSpPr>
        <p:sp>
          <p:nvSpPr>
            <p:cNvPr id="14" name="TextBox 13">
              <a:extLst>
                <a:ext uri="{FF2B5EF4-FFF2-40B4-BE49-F238E27FC236}">
                  <a16:creationId xmlns:a16="http://schemas.microsoft.com/office/drawing/2014/main" id="{65D12A34-4B76-B4EB-7B36-D8A60AEE9C7B}"/>
                </a:ext>
              </a:extLst>
            </p:cNvPr>
            <p:cNvSpPr txBox="1"/>
            <p:nvPr/>
          </p:nvSpPr>
          <p:spPr>
            <a:xfrm>
              <a:off x="521856" y="5113499"/>
              <a:ext cx="282703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Austin Coates</a:t>
              </a:r>
            </a:p>
          </p:txBody>
        </p:sp>
        <p:pic>
          <p:nvPicPr>
            <p:cNvPr id="2" name="Picture 1" descr="A person in a suit smiling&#10;&#10;AI-generated content may be incorrect.">
              <a:extLst>
                <a:ext uri="{FF2B5EF4-FFF2-40B4-BE49-F238E27FC236}">
                  <a16:creationId xmlns:a16="http://schemas.microsoft.com/office/drawing/2014/main" id="{6547E856-3528-6AC6-610D-410DEA6A42C2}"/>
                </a:ext>
              </a:extLst>
            </p:cNvPr>
            <p:cNvPicPr>
              <a:picLocks noChangeAspect="1"/>
            </p:cNvPicPr>
            <p:nvPr/>
          </p:nvPicPr>
          <p:blipFill>
            <a:blip r:embed="rId2"/>
            <a:stretch>
              <a:fillRect/>
            </a:stretch>
          </p:blipFill>
          <p:spPr>
            <a:xfrm>
              <a:off x="1175171" y="3544874"/>
              <a:ext cx="1520406" cy="1520406"/>
            </a:xfrm>
            <a:prstGeom prst="rect">
              <a:avLst/>
            </a:prstGeom>
          </p:spPr>
        </p:pic>
        <p:pic>
          <p:nvPicPr>
            <p:cNvPr id="4" name="Picture 3" descr="A person in a suit and glasses&#10;&#10;AI-generated content may be incorrect.">
              <a:extLst>
                <a:ext uri="{FF2B5EF4-FFF2-40B4-BE49-F238E27FC236}">
                  <a16:creationId xmlns:a16="http://schemas.microsoft.com/office/drawing/2014/main" id="{446C6705-2A28-5CE1-DEA0-4B7678852739}"/>
                </a:ext>
              </a:extLst>
            </p:cNvPr>
            <p:cNvPicPr>
              <a:picLocks noChangeAspect="1"/>
            </p:cNvPicPr>
            <p:nvPr/>
          </p:nvPicPr>
          <p:blipFill>
            <a:blip r:embed="rId3"/>
            <a:stretch>
              <a:fillRect/>
            </a:stretch>
          </p:blipFill>
          <p:spPr>
            <a:xfrm>
              <a:off x="1175171" y="894584"/>
              <a:ext cx="1520406" cy="1520406"/>
            </a:xfrm>
            <a:prstGeom prst="rect">
              <a:avLst/>
            </a:prstGeom>
          </p:spPr>
        </p:pic>
        <p:sp>
          <p:nvSpPr>
            <p:cNvPr id="10" name="TextBox 9">
              <a:extLst>
                <a:ext uri="{FF2B5EF4-FFF2-40B4-BE49-F238E27FC236}">
                  <a16:creationId xmlns:a16="http://schemas.microsoft.com/office/drawing/2014/main" id="{7DDA435E-B217-A7BF-275D-61E44D4DE00C}"/>
                </a:ext>
              </a:extLst>
            </p:cNvPr>
            <p:cNvSpPr txBox="1"/>
            <p:nvPr/>
          </p:nvSpPr>
          <p:spPr>
            <a:xfrm>
              <a:off x="735289" y="2407551"/>
              <a:ext cx="240017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Dan Gruidel</a:t>
              </a:r>
            </a:p>
          </p:txBody>
        </p:sp>
        <p:sp>
          <p:nvSpPr>
            <p:cNvPr id="11" name="TextBox 10">
              <a:extLst>
                <a:ext uri="{FF2B5EF4-FFF2-40B4-BE49-F238E27FC236}">
                  <a16:creationId xmlns:a16="http://schemas.microsoft.com/office/drawing/2014/main" id="{BF336769-802B-BB32-FE8D-9A4DBE2D790A}"/>
                </a:ext>
              </a:extLst>
            </p:cNvPr>
            <p:cNvSpPr txBox="1"/>
            <p:nvPr/>
          </p:nvSpPr>
          <p:spPr>
            <a:xfrm>
              <a:off x="595682" y="2851046"/>
              <a:ext cx="2679384"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a:ln>
                    <a:noFill/>
                  </a:ln>
                  <a:solidFill>
                    <a:srgbClr val="FFFFFF">
                      <a:lumMod val="65000"/>
                    </a:srgbClr>
                  </a:solidFill>
                  <a:effectLst/>
                  <a:uLnTx/>
                  <a:uFillTx/>
                  <a:latin typeface="Arial"/>
                  <a:cs typeface="Arial"/>
                </a:rPr>
                <a:t>VP Strategy &amp; Business Development</a:t>
              </a:r>
            </a:p>
          </p:txBody>
        </p:sp>
        <p:sp>
          <p:nvSpPr>
            <p:cNvPr id="22" name="TextBox 21">
              <a:extLst>
                <a:ext uri="{FF2B5EF4-FFF2-40B4-BE49-F238E27FC236}">
                  <a16:creationId xmlns:a16="http://schemas.microsoft.com/office/drawing/2014/main" id="{99BE17A5-4A5B-8AA6-1CD1-241C99B34E5F}"/>
                </a:ext>
              </a:extLst>
            </p:cNvPr>
            <p:cNvSpPr txBox="1"/>
            <p:nvPr/>
          </p:nvSpPr>
          <p:spPr>
            <a:xfrm>
              <a:off x="1036004" y="5524732"/>
              <a:ext cx="1798740" cy="584775"/>
            </a:xfrm>
            <a:prstGeom prst="rect">
              <a:avLst/>
            </a:prstGeom>
            <a:noFill/>
          </p:spPr>
          <p:txBody>
            <a:bodyPr wrap="square" lIns="91440" tIns="45720" rIns="91440" bIns="45720" rtlCol="0" anchor="t">
              <a:spAutoFit/>
            </a:bodyPr>
            <a:lstStyle/>
            <a:p>
              <a:pPr algn="ctr" defTabSz="914400">
                <a:defRPr/>
              </a:pPr>
              <a:r>
                <a:rPr lang="en-US" sz="1600" i="1">
                  <a:solidFill>
                    <a:srgbClr val="FFFFFF">
                      <a:lumMod val="65000"/>
                    </a:srgbClr>
                  </a:solidFill>
                  <a:latin typeface="Arial"/>
                  <a:cs typeface="Arial"/>
                </a:rPr>
                <a:t>Director Product Management</a:t>
              </a:r>
              <a:endParaRPr lang="en-US" sz="1400"/>
            </a:p>
          </p:txBody>
        </p:sp>
        <p:pic>
          <p:nvPicPr>
            <p:cNvPr id="3" name="Picture 2" descr="A person smiling for a picture&#10;&#10;AI-generated content may be incorrect.">
              <a:extLst>
                <a:ext uri="{FF2B5EF4-FFF2-40B4-BE49-F238E27FC236}">
                  <a16:creationId xmlns:a16="http://schemas.microsoft.com/office/drawing/2014/main" id="{E8E46619-B9AC-CF27-2A47-F1C31F44FF14}"/>
                </a:ext>
              </a:extLst>
            </p:cNvPr>
            <p:cNvPicPr>
              <a:picLocks noChangeAspect="1"/>
            </p:cNvPicPr>
            <p:nvPr/>
          </p:nvPicPr>
          <p:blipFill>
            <a:blip r:embed="rId4"/>
            <a:stretch>
              <a:fillRect/>
            </a:stretch>
          </p:blipFill>
          <p:spPr>
            <a:xfrm>
              <a:off x="8686228" y="888152"/>
              <a:ext cx="1520406" cy="1520406"/>
            </a:xfrm>
            <a:prstGeom prst="rect">
              <a:avLst/>
            </a:prstGeom>
          </p:spPr>
        </p:pic>
        <p:pic>
          <p:nvPicPr>
            <p:cNvPr id="5" name="Picture 4" descr="A person with a beard smiling&#10;&#10;AI-generated content may be incorrect.">
              <a:extLst>
                <a:ext uri="{FF2B5EF4-FFF2-40B4-BE49-F238E27FC236}">
                  <a16:creationId xmlns:a16="http://schemas.microsoft.com/office/drawing/2014/main" id="{868BABDD-3833-ECA4-6E71-CB8B1D54FE36}"/>
                </a:ext>
              </a:extLst>
            </p:cNvPr>
            <p:cNvPicPr>
              <a:picLocks noChangeAspect="1"/>
            </p:cNvPicPr>
            <p:nvPr/>
          </p:nvPicPr>
          <p:blipFill>
            <a:blip r:embed="rId5"/>
            <a:stretch>
              <a:fillRect/>
            </a:stretch>
          </p:blipFill>
          <p:spPr>
            <a:xfrm>
              <a:off x="8686228" y="3544874"/>
              <a:ext cx="1520406" cy="1520406"/>
            </a:xfrm>
            <a:prstGeom prst="rect">
              <a:avLst/>
            </a:prstGeom>
          </p:spPr>
        </p:pic>
        <p:sp>
          <p:nvSpPr>
            <p:cNvPr id="13" name="TextBox 12">
              <a:extLst>
                <a:ext uri="{FF2B5EF4-FFF2-40B4-BE49-F238E27FC236}">
                  <a16:creationId xmlns:a16="http://schemas.microsoft.com/office/drawing/2014/main" id="{82316DED-D040-B220-9DE8-AB3A28FCF827}"/>
                </a:ext>
              </a:extLst>
            </p:cNvPr>
            <p:cNvSpPr txBox="1"/>
            <p:nvPr/>
          </p:nvSpPr>
          <p:spPr>
            <a:xfrm>
              <a:off x="7758860" y="2407551"/>
              <a:ext cx="33751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Chancee Vincent</a:t>
              </a:r>
            </a:p>
          </p:txBody>
        </p:sp>
        <p:sp>
          <p:nvSpPr>
            <p:cNvPr id="16" name="TextBox 15">
              <a:extLst>
                <a:ext uri="{FF2B5EF4-FFF2-40B4-BE49-F238E27FC236}">
                  <a16:creationId xmlns:a16="http://schemas.microsoft.com/office/drawing/2014/main" id="{F2D9A74C-485C-4F77-42DF-8694DF22B442}"/>
                </a:ext>
              </a:extLst>
            </p:cNvPr>
            <p:cNvSpPr txBox="1"/>
            <p:nvPr/>
          </p:nvSpPr>
          <p:spPr>
            <a:xfrm>
              <a:off x="8273545" y="5113499"/>
              <a:ext cx="234577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Ross Winans</a:t>
              </a:r>
            </a:p>
          </p:txBody>
        </p:sp>
        <p:sp>
          <p:nvSpPr>
            <p:cNvPr id="21" name="TextBox 20">
              <a:extLst>
                <a:ext uri="{FF2B5EF4-FFF2-40B4-BE49-F238E27FC236}">
                  <a16:creationId xmlns:a16="http://schemas.microsoft.com/office/drawing/2014/main" id="{3CB9A121-0385-9D2E-F380-BDB6A711FF6C}"/>
                </a:ext>
              </a:extLst>
            </p:cNvPr>
            <p:cNvSpPr txBox="1"/>
            <p:nvPr/>
          </p:nvSpPr>
          <p:spPr>
            <a:xfrm>
              <a:off x="7862531" y="2851046"/>
              <a:ext cx="3167800" cy="338554"/>
            </a:xfrm>
            <a:prstGeom prst="rect">
              <a:avLst/>
            </a:prstGeom>
            <a:noFill/>
          </p:spPr>
          <p:txBody>
            <a:bodyPr wrap="square" lIns="91440" tIns="45720" rIns="91440" bIns="45720" rtlCol="0" anchor="t">
              <a:spAutoFit/>
            </a:bodyPr>
            <a:lstStyle/>
            <a:p>
              <a:pPr algn="ctr" defTabSz="914400">
                <a:defRPr/>
              </a:pPr>
              <a:r>
                <a:rPr lang="en-US" sz="1600" i="1">
                  <a:solidFill>
                    <a:srgbClr val="FFFFFF">
                      <a:lumMod val="65000"/>
                    </a:srgbClr>
                  </a:solidFill>
                  <a:latin typeface="Arial"/>
                  <a:cs typeface="Arial"/>
                </a:rPr>
                <a:t>Principal AI Architect </a:t>
              </a:r>
            </a:p>
          </p:txBody>
        </p:sp>
        <p:sp>
          <p:nvSpPr>
            <p:cNvPr id="24" name="TextBox 23">
              <a:extLst>
                <a:ext uri="{FF2B5EF4-FFF2-40B4-BE49-F238E27FC236}">
                  <a16:creationId xmlns:a16="http://schemas.microsoft.com/office/drawing/2014/main" id="{428DDBCC-53D4-9DBB-C3DF-8D6640DA2CD6}"/>
                </a:ext>
              </a:extLst>
            </p:cNvPr>
            <p:cNvSpPr txBox="1"/>
            <p:nvPr/>
          </p:nvSpPr>
          <p:spPr>
            <a:xfrm>
              <a:off x="8664636" y="5524732"/>
              <a:ext cx="1563590" cy="584775"/>
            </a:xfrm>
            <a:prstGeom prst="rect">
              <a:avLst/>
            </a:prstGeom>
            <a:noFill/>
          </p:spPr>
          <p:txBody>
            <a:bodyPr wrap="square" lIns="91440" tIns="45720" rIns="91440" bIns="45720" rtlCol="0" anchor="t">
              <a:spAutoFit/>
            </a:bodyPr>
            <a:lstStyle/>
            <a:p>
              <a:pPr algn="ctr" defTabSz="914400">
                <a:defRPr/>
              </a:pPr>
              <a:r>
                <a:rPr lang="en-US" sz="1600">
                  <a:solidFill>
                    <a:srgbClr val="FFFFFF">
                      <a:lumMod val="65000"/>
                    </a:srgbClr>
                  </a:solidFill>
                  <a:ea typeface="+mn-lt"/>
                  <a:cs typeface="+mn-lt"/>
                </a:rPr>
                <a:t>Geospatial Data Scientist</a:t>
              </a:r>
              <a:endParaRPr lang="en-US"/>
            </a:p>
          </p:txBody>
        </p:sp>
        <p:pic>
          <p:nvPicPr>
            <p:cNvPr id="6" name="Picture 5" descr="A person in a suit smiling&#10;&#10;AI-generated content may be incorrect.">
              <a:extLst>
                <a:ext uri="{FF2B5EF4-FFF2-40B4-BE49-F238E27FC236}">
                  <a16:creationId xmlns:a16="http://schemas.microsoft.com/office/drawing/2014/main" id="{90068921-DC05-8518-9DFA-62D179B9E205}"/>
                </a:ext>
              </a:extLst>
            </p:cNvPr>
            <p:cNvPicPr>
              <a:picLocks noChangeAspect="1"/>
            </p:cNvPicPr>
            <p:nvPr/>
          </p:nvPicPr>
          <p:blipFill>
            <a:blip r:embed="rId6"/>
            <a:stretch>
              <a:fillRect/>
            </a:stretch>
          </p:blipFill>
          <p:spPr>
            <a:xfrm>
              <a:off x="4793673" y="3544874"/>
              <a:ext cx="1520406" cy="1520406"/>
            </a:xfrm>
            <a:prstGeom prst="rect">
              <a:avLst/>
            </a:prstGeom>
          </p:spPr>
        </p:pic>
        <p:sp>
          <p:nvSpPr>
            <p:cNvPr id="15" name="TextBox 14">
              <a:extLst>
                <a:ext uri="{FF2B5EF4-FFF2-40B4-BE49-F238E27FC236}">
                  <a16:creationId xmlns:a16="http://schemas.microsoft.com/office/drawing/2014/main" id="{B9639C1B-6548-A86E-4F12-F91DE0B91DA6}"/>
                </a:ext>
              </a:extLst>
            </p:cNvPr>
            <p:cNvSpPr txBox="1"/>
            <p:nvPr/>
          </p:nvSpPr>
          <p:spPr>
            <a:xfrm>
              <a:off x="4153726" y="5113499"/>
              <a:ext cx="28003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Zach Norman</a:t>
              </a:r>
            </a:p>
          </p:txBody>
        </p:sp>
        <p:sp>
          <p:nvSpPr>
            <p:cNvPr id="8" name="TextBox 7">
              <a:extLst>
                <a:ext uri="{FF2B5EF4-FFF2-40B4-BE49-F238E27FC236}">
                  <a16:creationId xmlns:a16="http://schemas.microsoft.com/office/drawing/2014/main" id="{E10794F8-CA20-CDFF-A47B-D41ABE7740E9}"/>
                </a:ext>
              </a:extLst>
            </p:cNvPr>
            <p:cNvSpPr txBox="1"/>
            <p:nvPr/>
          </p:nvSpPr>
          <p:spPr>
            <a:xfrm>
              <a:off x="4120306" y="2407551"/>
              <a:ext cx="2867141" cy="461665"/>
            </a:xfrm>
            <a:prstGeom prst="rect">
              <a:avLst/>
            </a:prstGeom>
            <a:noFill/>
          </p:spPr>
          <p:txBody>
            <a:bodyPr wrap="square" lIns="91440" tIns="45720" rIns="91440" bIns="45720" rtlCol="0" anchor="t">
              <a:spAutoFit/>
            </a:bodyPr>
            <a:lstStyle/>
            <a:p>
              <a:pPr algn="ctr" defTabSz="914400">
                <a:defRPr/>
              </a:pPr>
              <a:r>
                <a:rPr lang="en-US" sz="2400" b="1">
                  <a:solidFill>
                    <a:srgbClr val="FFFFFF"/>
                  </a:solidFill>
                  <a:latin typeface="Arial"/>
                  <a:cs typeface="Arial"/>
                </a:rPr>
                <a:t>Dawn Hutton</a:t>
              </a:r>
              <a:endParaRPr lang="en-US" sz="2400" b="1">
                <a:solidFill>
                  <a:srgbClr val="FFFFFF"/>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C0FAC471-2ABB-EB10-DD7D-38912FD6E5EF}"/>
                </a:ext>
              </a:extLst>
            </p:cNvPr>
            <p:cNvSpPr txBox="1"/>
            <p:nvPr/>
          </p:nvSpPr>
          <p:spPr>
            <a:xfrm>
              <a:off x="4123713" y="2851046"/>
              <a:ext cx="2860327" cy="338554"/>
            </a:xfrm>
            <a:prstGeom prst="rect">
              <a:avLst/>
            </a:prstGeom>
            <a:noFill/>
          </p:spPr>
          <p:txBody>
            <a:bodyPr wrap="square" lIns="91440" tIns="45720" rIns="91440" bIns="45720" rtlCol="0" anchor="t">
              <a:spAutoFit/>
            </a:bodyPr>
            <a:lstStyle/>
            <a:p>
              <a:pPr algn="ctr" defTabSz="914400">
                <a:defRPr/>
              </a:pPr>
              <a:r>
                <a:rPr lang="en-US" sz="1600" i="1">
                  <a:solidFill>
                    <a:srgbClr val="FFFFFF">
                      <a:lumMod val="65000"/>
                    </a:srgbClr>
                  </a:solidFill>
                  <a:latin typeface="Arial"/>
                  <a:cs typeface="Arial"/>
                </a:rPr>
                <a:t>Enterprise Solution Engineer</a:t>
              </a:r>
              <a:endParaRPr lang="en-US" sz="1600" b="0" i="1" u="none" strike="noStrike" kern="1200" cap="none" spc="0" normalizeH="0" baseline="0" noProof="0">
                <a:ln>
                  <a:noFill/>
                </a:ln>
                <a:solidFill>
                  <a:srgbClr val="FFFFFF">
                    <a:lumMod val="65000"/>
                  </a:srgbClr>
                </a:solidFill>
                <a:effectLst/>
                <a:uLnTx/>
                <a:uFillTx/>
                <a:latin typeface="Arial"/>
                <a:cs typeface="Arial"/>
              </a:endParaRPr>
            </a:p>
          </p:txBody>
        </p:sp>
        <p:sp>
          <p:nvSpPr>
            <p:cNvPr id="23" name="TextBox 22">
              <a:extLst>
                <a:ext uri="{FF2B5EF4-FFF2-40B4-BE49-F238E27FC236}">
                  <a16:creationId xmlns:a16="http://schemas.microsoft.com/office/drawing/2014/main" id="{AEB40043-5DCE-5843-B924-A5B1CDA783F6}"/>
                </a:ext>
              </a:extLst>
            </p:cNvPr>
            <p:cNvSpPr txBox="1"/>
            <p:nvPr/>
          </p:nvSpPr>
          <p:spPr>
            <a:xfrm>
              <a:off x="4772081" y="5524732"/>
              <a:ext cx="1563590" cy="584775"/>
            </a:xfrm>
            <a:prstGeom prst="rect">
              <a:avLst/>
            </a:prstGeom>
            <a:noFill/>
          </p:spPr>
          <p:txBody>
            <a:bodyPr wrap="square" lIns="91440" tIns="45720" rIns="91440" bIns="45720" rtlCol="0" anchor="t">
              <a:spAutoFit/>
            </a:bodyPr>
            <a:lstStyle/>
            <a:p>
              <a:pPr algn="ctr" defTabSz="914400">
                <a:defRPr/>
              </a:pPr>
              <a:r>
                <a:rPr lang="en-US" sz="1600" i="1">
                  <a:solidFill>
                    <a:srgbClr val="FFFFFF">
                      <a:lumMod val="65000"/>
                    </a:srgbClr>
                  </a:solidFill>
                  <a:latin typeface="Arial"/>
                  <a:cs typeface="Arial"/>
                </a:rPr>
                <a:t>Lead Product Manager</a:t>
              </a:r>
              <a:endParaRPr lang="en-US" sz="1600" b="0" i="1" u="none" strike="noStrike" kern="1200" cap="none" spc="0" normalizeH="0" baseline="0" noProof="0">
                <a:ln>
                  <a:noFill/>
                </a:ln>
                <a:solidFill>
                  <a:srgbClr val="FFFFFF">
                    <a:lumMod val="65000"/>
                  </a:srgbClr>
                </a:solidFill>
                <a:effectLst/>
                <a:uLnTx/>
                <a:uFillTx/>
                <a:latin typeface="Arial"/>
                <a:cs typeface="Arial"/>
              </a:endParaRPr>
            </a:p>
          </p:txBody>
        </p:sp>
        <p:pic>
          <p:nvPicPr>
            <p:cNvPr id="17" name="Graphic 16" descr="Female Profile with solid fill">
              <a:extLst>
                <a:ext uri="{FF2B5EF4-FFF2-40B4-BE49-F238E27FC236}">
                  <a16:creationId xmlns:a16="http://schemas.microsoft.com/office/drawing/2014/main" id="{DABC57BB-185B-6DA0-0FF0-19142B8826B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15413" y="886326"/>
              <a:ext cx="1876926" cy="1783347"/>
            </a:xfrm>
            <a:prstGeom prst="rect">
              <a:avLst/>
            </a:prstGeom>
          </p:spPr>
        </p:pic>
      </p:grpSp>
    </p:spTree>
    <p:extLst>
      <p:ext uri="{BB962C8B-B14F-4D97-AF65-F5344CB8AC3E}">
        <p14:creationId xmlns:p14="http://schemas.microsoft.com/office/powerpoint/2010/main" val="1950761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Icon&#10;&#10;Description automatically generated">
            <a:extLst>
              <a:ext uri="{FF2B5EF4-FFF2-40B4-BE49-F238E27FC236}">
                <a16:creationId xmlns:a16="http://schemas.microsoft.com/office/drawing/2014/main" id="{CD4F8AF1-D7CA-0DFE-3EF1-95C5F4CA59D9}"/>
              </a:ext>
            </a:extLst>
          </p:cNvPr>
          <p:cNvPicPr/>
          <p:nvPr/>
        </p:nvPicPr>
        <p:blipFill rotWithShape="1">
          <a:blip r:embed="rId3">
            <a:extLst>
              <a:ext uri="{28A0092B-C50C-407E-A947-70E740481C1C}">
                <a14:useLocalDpi xmlns:a14="http://schemas.microsoft.com/office/drawing/2010/main" val="0"/>
              </a:ext>
            </a:extLst>
          </a:blip>
          <a:srcRect l="39407" t="581"/>
          <a:stretch/>
        </p:blipFill>
        <p:spPr>
          <a:xfrm flipH="1">
            <a:off x="7499837" y="0"/>
            <a:ext cx="4692161" cy="6852472"/>
          </a:xfrm>
          <a:prstGeom prst="rect">
            <a:avLst/>
          </a:prstGeom>
        </p:spPr>
      </p:pic>
      <p:grpSp>
        <p:nvGrpSpPr>
          <p:cNvPr id="24" name="Group 23">
            <a:extLst>
              <a:ext uri="{FF2B5EF4-FFF2-40B4-BE49-F238E27FC236}">
                <a16:creationId xmlns:a16="http://schemas.microsoft.com/office/drawing/2014/main" id="{6FD307B9-5109-1A7A-A792-8E279610C968}"/>
              </a:ext>
            </a:extLst>
          </p:cNvPr>
          <p:cNvGrpSpPr/>
          <p:nvPr/>
        </p:nvGrpSpPr>
        <p:grpSpPr>
          <a:xfrm>
            <a:off x="9799258" y="563616"/>
            <a:ext cx="1642937" cy="5691134"/>
            <a:chOff x="9941955" y="568353"/>
            <a:chExt cx="1642937" cy="5691134"/>
          </a:xfrm>
        </p:grpSpPr>
        <p:grpSp>
          <p:nvGrpSpPr>
            <p:cNvPr id="6" name="Group 5">
              <a:extLst>
                <a:ext uri="{FF2B5EF4-FFF2-40B4-BE49-F238E27FC236}">
                  <a16:creationId xmlns:a16="http://schemas.microsoft.com/office/drawing/2014/main" id="{7F37F1B3-0FBF-B4E8-5CAA-5FEAB61F3E8B}"/>
                </a:ext>
              </a:extLst>
            </p:cNvPr>
            <p:cNvGrpSpPr/>
            <p:nvPr/>
          </p:nvGrpSpPr>
          <p:grpSpPr>
            <a:xfrm>
              <a:off x="10014089" y="568353"/>
              <a:ext cx="1570803" cy="1225720"/>
              <a:chOff x="200759" y="2250157"/>
              <a:chExt cx="1570803" cy="1225720"/>
            </a:xfrm>
          </p:grpSpPr>
          <p:sp>
            <p:nvSpPr>
              <p:cNvPr id="17" name="TextBox 16">
                <a:extLst>
                  <a:ext uri="{FF2B5EF4-FFF2-40B4-BE49-F238E27FC236}">
                    <a16:creationId xmlns:a16="http://schemas.microsoft.com/office/drawing/2014/main" id="{77767774-8DF3-824A-9233-252D581B8A66}"/>
                  </a:ext>
                </a:extLst>
              </p:cNvPr>
              <p:cNvSpPr txBox="1"/>
              <p:nvPr/>
            </p:nvSpPr>
            <p:spPr>
              <a:xfrm>
                <a:off x="200759" y="2250157"/>
                <a:ext cx="1570803"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Roboto Black" panose="02000000000000000000" pitchFamily="2" charset="0"/>
                    <a:ea typeface="Roboto Black" panose="02000000000000000000" pitchFamily="2" charset="0"/>
                    <a:cs typeface="+mn-cs"/>
                  </a:rPr>
                  <a:t>1300+</a:t>
                </a:r>
              </a:p>
            </p:txBody>
          </p:sp>
          <p:sp>
            <p:nvSpPr>
              <p:cNvPr id="19" name="TextBox 18">
                <a:extLst>
                  <a:ext uri="{FF2B5EF4-FFF2-40B4-BE49-F238E27FC236}">
                    <a16:creationId xmlns:a16="http://schemas.microsoft.com/office/drawing/2014/main" id="{E9FFCA0A-406F-312E-C087-68123213B180}"/>
                  </a:ext>
                </a:extLst>
              </p:cNvPr>
              <p:cNvSpPr txBox="1"/>
              <p:nvPr/>
            </p:nvSpPr>
            <p:spPr>
              <a:xfrm>
                <a:off x="251498" y="2737213"/>
                <a:ext cx="1520064" cy="738664"/>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Roboto Light"/>
                    <a:ea typeface="Roboto Light"/>
                    <a:cs typeface="Roboto Light"/>
                  </a:rPr>
                  <a:t>Worldwide Geospatial</a:t>
                </a:r>
                <a:endParaRPr kumimoji="0" lang="en-US" sz="14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rPr>
                  <a:t>Professionals</a:t>
                </a:r>
              </a:p>
            </p:txBody>
          </p:sp>
        </p:grpSp>
        <p:grpSp>
          <p:nvGrpSpPr>
            <p:cNvPr id="8" name="Group 7">
              <a:extLst>
                <a:ext uri="{FF2B5EF4-FFF2-40B4-BE49-F238E27FC236}">
                  <a16:creationId xmlns:a16="http://schemas.microsoft.com/office/drawing/2014/main" id="{B15FB30E-144E-005F-13FC-217CFCF69061}"/>
                </a:ext>
              </a:extLst>
            </p:cNvPr>
            <p:cNvGrpSpPr/>
            <p:nvPr/>
          </p:nvGrpSpPr>
          <p:grpSpPr>
            <a:xfrm>
              <a:off x="10014089" y="5245224"/>
              <a:ext cx="1520064" cy="1014263"/>
              <a:chOff x="301540" y="5646574"/>
              <a:chExt cx="1520064" cy="1014263"/>
            </a:xfrm>
          </p:grpSpPr>
          <p:sp>
            <p:nvSpPr>
              <p:cNvPr id="15" name="TextBox 14">
                <a:extLst>
                  <a:ext uri="{FF2B5EF4-FFF2-40B4-BE49-F238E27FC236}">
                    <a16:creationId xmlns:a16="http://schemas.microsoft.com/office/drawing/2014/main" id="{5990C438-B893-8A01-815F-09DB8106A5B7}"/>
                  </a:ext>
                </a:extLst>
              </p:cNvPr>
              <p:cNvSpPr txBox="1"/>
              <p:nvPr/>
            </p:nvSpPr>
            <p:spPr>
              <a:xfrm>
                <a:off x="331783" y="6183783"/>
                <a:ext cx="1430254" cy="4770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rPr>
                  <a:t>Software Users Around the World</a:t>
                </a:r>
              </a:p>
            </p:txBody>
          </p:sp>
          <p:sp>
            <p:nvSpPr>
              <p:cNvPr id="16" name="TextBox 15">
                <a:extLst>
                  <a:ext uri="{FF2B5EF4-FFF2-40B4-BE49-F238E27FC236}">
                    <a16:creationId xmlns:a16="http://schemas.microsoft.com/office/drawing/2014/main" id="{BC1E15DB-6ACA-E203-E572-DBC29FC25802}"/>
                  </a:ext>
                </a:extLst>
              </p:cNvPr>
              <p:cNvSpPr txBox="1"/>
              <p:nvPr/>
            </p:nvSpPr>
            <p:spPr>
              <a:xfrm>
                <a:off x="301540" y="5646574"/>
                <a:ext cx="152006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Roboto Black" panose="02000000000000000000" pitchFamily="2" charset="0"/>
                    <a:ea typeface="Roboto Black" panose="02000000000000000000" pitchFamily="2" charset="0"/>
                    <a:cs typeface="+mn-cs"/>
                  </a:rPr>
                  <a:t>500K+</a:t>
                </a:r>
              </a:p>
            </p:txBody>
          </p:sp>
        </p:grpSp>
        <p:grpSp>
          <p:nvGrpSpPr>
            <p:cNvPr id="11" name="Group 10">
              <a:extLst>
                <a:ext uri="{FF2B5EF4-FFF2-40B4-BE49-F238E27FC236}">
                  <a16:creationId xmlns:a16="http://schemas.microsoft.com/office/drawing/2014/main" id="{BE7EBE87-E83B-F7AD-CE7F-2A31E02C226D}"/>
                </a:ext>
              </a:extLst>
            </p:cNvPr>
            <p:cNvGrpSpPr/>
            <p:nvPr/>
          </p:nvGrpSpPr>
          <p:grpSpPr>
            <a:xfrm>
              <a:off x="9941955" y="3580849"/>
              <a:ext cx="1367548" cy="1370796"/>
              <a:chOff x="-57885" y="3503844"/>
              <a:chExt cx="1367548" cy="1370796"/>
            </a:xfrm>
          </p:grpSpPr>
          <p:sp>
            <p:nvSpPr>
              <p:cNvPr id="12" name="TextBox 11">
                <a:extLst>
                  <a:ext uri="{FF2B5EF4-FFF2-40B4-BE49-F238E27FC236}">
                    <a16:creationId xmlns:a16="http://schemas.microsoft.com/office/drawing/2014/main" id="{2AA85C4A-7387-40D1-AFCB-50778239331C}"/>
                  </a:ext>
                </a:extLst>
              </p:cNvPr>
              <p:cNvSpPr txBox="1">
                <a:spLocks/>
              </p:cNvSpPr>
              <p:nvPr/>
            </p:nvSpPr>
            <p:spPr>
              <a:xfrm>
                <a:off x="81650" y="3951311"/>
                <a:ext cx="1228013"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800" cap="none" spc="-100" normalizeH="0" baseline="0" noProof="0">
                    <a:ln>
                      <a:noFill/>
                    </a:ln>
                    <a:solidFill>
                      <a:prstClr val="white"/>
                    </a:solidFill>
                    <a:effectLst/>
                    <a:uLnTx/>
                    <a:uFillTx/>
                    <a:latin typeface="Roboto Black" panose="02000000000000000000" pitchFamily="2" charset="0"/>
                    <a:ea typeface="Roboto Black" panose="02000000000000000000" pitchFamily="2" charset="0"/>
                    <a:cs typeface="+mn-cs"/>
                  </a:rPr>
                  <a:t>182</a:t>
                </a:r>
              </a:p>
            </p:txBody>
          </p:sp>
          <p:sp>
            <p:nvSpPr>
              <p:cNvPr id="13" name="TextBox 12">
                <a:extLst>
                  <a:ext uri="{FF2B5EF4-FFF2-40B4-BE49-F238E27FC236}">
                    <a16:creationId xmlns:a16="http://schemas.microsoft.com/office/drawing/2014/main" id="{C5C7845B-3CA8-FFA6-E332-786549064E4B}"/>
                  </a:ext>
                </a:extLst>
              </p:cNvPr>
              <p:cNvSpPr txBox="1">
                <a:spLocks/>
              </p:cNvSpPr>
              <p:nvPr/>
            </p:nvSpPr>
            <p:spPr>
              <a:xfrm>
                <a:off x="134320" y="3503844"/>
                <a:ext cx="1103930" cy="6001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rPr>
                  <a:t>Completed Projects on all 7 Continents </a:t>
                </a:r>
                <a:r>
                  <a:rPr kumimoji="0" lang="en-US" sz="105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rPr>
                  <a:t>+</a:t>
                </a:r>
                <a:endParaRPr kumimoji="0" lang="en-US" sz="11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14" name="TextBox 13">
                <a:extLst>
                  <a:ext uri="{FF2B5EF4-FFF2-40B4-BE49-F238E27FC236}">
                    <a16:creationId xmlns:a16="http://schemas.microsoft.com/office/drawing/2014/main" id="{5B0A9A99-709B-AF0F-B0BA-B2539F1D8C68}"/>
                  </a:ext>
                </a:extLst>
              </p:cNvPr>
              <p:cNvSpPr txBox="1">
                <a:spLocks/>
              </p:cNvSpPr>
              <p:nvPr/>
            </p:nvSpPr>
            <p:spPr>
              <a:xfrm>
                <a:off x="-57885" y="4566863"/>
                <a:ext cx="1175343"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rPr>
                  <a:t>Countries</a:t>
                </a:r>
              </a:p>
            </p:txBody>
          </p:sp>
        </p:grpSp>
      </p:grpSp>
      <p:pic>
        <p:nvPicPr>
          <p:cNvPr id="18" name="Picture 17" descr="Diagram&#10;&#10;Description automatically generated">
            <a:extLst>
              <a:ext uri="{FF2B5EF4-FFF2-40B4-BE49-F238E27FC236}">
                <a16:creationId xmlns:a16="http://schemas.microsoft.com/office/drawing/2014/main" id="{6622B210-4818-F3F5-00C9-2D85A78821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6156" y="603251"/>
            <a:ext cx="5669730" cy="5651499"/>
          </a:xfrm>
          <a:prstGeom prst="rect">
            <a:avLst/>
          </a:prstGeom>
        </p:spPr>
      </p:pic>
      <p:sp>
        <p:nvSpPr>
          <p:cNvPr id="20" name="TextBox 19">
            <a:extLst>
              <a:ext uri="{FF2B5EF4-FFF2-40B4-BE49-F238E27FC236}">
                <a16:creationId xmlns:a16="http://schemas.microsoft.com/office/drawing/2014/main" id="{4FBE7676-8C51-ED94-9CCA-493909922DD8}"/>
              </a:ext>
            </a:extLst>
          </p:cNvPr>
          <p:cNvSpPr txBox="1"/>
          <p:nvPr/>
        </p:nvSpPr>
        <p:spPr>
          <a:xfrm>
            <a:off x="361119" y="459369"/>
            <a:ext cx="2760743" cy="470898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36F21"/>
                </a:solidFill>
                <a:effectLst/>
                <a:uLnTx/>
                <a:uFillTx/>
                <a:latin typeface="Roboto Black" panose="02000000000000000000" pitchFamily="2" charset="0"/>
                <a:ea typeface="Roboto Black" panose="02000000000000000000" pitchFamily="2" charset="0"/>
                <a:cs typeface="Roboto Light"/>
              </a:rPr>
              <a:t>Vision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boto-Medium"/>
                <a:ea typeface="+mn-ea"/>
                <a:cs typeface="+mn-cs"/>
              </a:rPr>
              <a:t>Be a worldwide leader and strategic advisor to our clients in creating a smarter, safer, and more sustainable world.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Roboto Black" panose="02000000000000000000" pitchFamily="2" charset="0"/>
              <a:ea typeface="Roboto Black" panose="02000000000000000000" pitchFamily="2" charset="0"/>
              <a:cs typeface="Roboto Light"/>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36F21"/>
                </a:solidFill>
                <a:effectLst/>
                <a:uLnTx/>
                <a:uFillTx/>
                <a:latin typeface="Roboto Black" panose="02000000000000000000" pitchFamily="2" charset="0"/>
                <a:ea typeface="Roboto Black" panose="02000000000000000000" pitchFamily="2" charset="0"/>
                <a:cs typeface="Roboto Light"/>
              </a:rPr>
              <a:t>Mission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boto-Medium"/>
                <a:ea typeface="+mn-ea"/>
                <a:cs typeface="+mn-cs"/>
              </a:rPr>
              <a:t>To provide the best geospatial data, analytics, and solutions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boto-Medium"/>
                <a:ea typeface="+mn-ea"/>
                <a:cs typeface="+mn-cs"/>
              </a:rPr>
              <a:t>that guide global decision making.</a:t>
            </a:r>
          </a:p>
        </p:txBody>
      </p:sp>
      <p:pic>
        <p:nvPicPr>
          <p:cNvPr id="21" name="Picture 20" descr="Logo&#10;&#10;Description automatically generated with low confidence">
            <a:extLst>
              <a:ext uri="{FF2B5EF4-FFF2-40B4-BE49-F238E27FC236}">
                <a16:creationId xmlns:a16="http://schemas.microsoft.com/office/drawing/2014/main" id="{3DA4886C-6C72-EDB2-E5AF-7A522606E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299" y="5820968"/>
            <a:ext cx="871356" cy="577663"/>
          </a:xfrm>
          <a:prstGeom prst="rect">
            <a:avLst/>
          </a:prstGeom>
        </p:spPr>
      </p:pic>
      <p:grpSp>
        <p:nvGrpSpPr>
          <p:cNvPr id="2" name="Group 1">
            <a:extLst>
              <a:ext uri="{FF2B5EF4-FFF2-40B4-BE49-F238E27FC236}">
                <a16:creationId xmlns:a16="http://schemas.microsoft.com/office/drawing/2014/main" id="{FBDA6D6D-0729-2962-E2F5-6D552A6A2783}"/>
              </a:ext>
            </a:extLst>
          </p:cNvPr>
          <p:cNvGrpSpPr/>
          <p:nvPr/>
        </p:nvGrpSpPr>
        <p:grpSpPr>
          <a:xfrm>
            <a:off x="9807078" y="2082915"/>
            <a:ext cx="1472700" cy="1412108"/>
            <a:chOff x="10004503" y="2065714"/>
            <a:chExt cx="1472700" cy="1412108"/>
          </a:xfrm>
        </p:grpSpPr>
        <p:sp>
          <p:nvSpPr>
            <p:cNvPr id="3" name="TextBox 2">
              <a:extLst>
                <a:ext uri="{FF2B5EF4-FFF2-40B4-BE49-F238E27FC236}">
                  <a16:creationId xmlns:a16="http://schemas.microsoft.com/office/drawing/2014/main" id="{8242D232-07E9-0453-A6E8-D12FBFEB3333}"/>
                </a:ext>
              </a:extLst>
            </p:cNvPr>
            <p:cNvSpPr txBox="1"/>
            <p:nvPr/>
          </p:nvSpPr>
          <p:spPr>
            <a:xfrm rot="16200000">
              <a:off x="10888890" y="2707699"/>
              <a:ext cx="763476"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rPr>
                <a:t>States</a:t>
              </a:r>
            </a:p>
          </p:txBody>
        </p:sp>
        <p:sp>
          <p:nvSpPr>
            <p:cNvPr id="4" name="TextBox 3">
              <a:extLst>
                <a:ext uri="{FF2B5EF4-FFF2-40B4-BE49-F238E27FC236}">
                  <a16:creationId xmlns:a16="http://schemas.microsoft.com/office/drawing/2014/main" id="{4771EFF3-337F-BA43-1D0A-58E0EDBCD6F2}"/>
                </a:ext>
              </a:extLst>
            </p:cNvPr>
            <p:cNvSpPr txBox="1"/>
            <p:nvPr/>
          </p:nvSpPr>
          <p:spPr>
            <a:xfrm>
              <a:off x="10004503" y="2065714"/>
              <a:ext cx="1472700" cy="52322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rPr>
                <a:t>Localized Contracts in All</a:t>
              </a:r>
            </a:p>
          </p:txBody>
        </p:sp>
        <p:sp>
          <p:nvSpPr>
            <p:cNvPr id="5" name="TextBox 4">
              <a:extLst>
                <a:ext uri="{FF2B5EF4-FFF2-40B4-BE49-F238E27FC236}">
                  <a16:creationId xmlns:a16="http://schemas.microsoft.com/office/drawing/2014/main" id="{F99222DA-3F8E-D2CE-A496-9BDAD6C7F4FD}"/>
                </a:ext>
              </a:extLst>
            </p:cNvPr>
            <p:cNvSpPr txBox="1"/>
            <p:nvPr/>
          </p:nvSpPr>
          <p:spPr>
            <a:xfrm>
              <a:off x="10044054" y="2369826"/>
              <a:ext cx="1239336"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a:ln>
                    <a:noFill/>
                  </a:ln>
                  <a:solidFill>
                    <a:prstClr val="white"/>
                  </a:solidFill>
                  <a:effectLst/>
                  <a:uLnTx/>
                  <a:uFillTx/>
                  <a:latin typeface="Roboto Black" panose="02000000000000000000" pitchFamily="2" charset="0"/>
                  <a:ea typeface="Roboto Black" panose="02000000000000000000" pitchFamily="2" charset="0"/>
                  <a:cs typeface="+mn-cs"/>
                </a:rPr>
                <a:t>50</a:t>
              </a:r>
            </a:p>
          </p:txBody>
        </p:sp>
      </p:grpSp>
      <p:sp>
        <p:nvSpPr>
          <p:cNvPr id="9" name="TextBox 8">
            <a:extLst>
              <a:ext uri="{FF2B5EF4-FFF2-40B4-BE49-F238E27FC236}">
                <a16:creationId xmlns:a16="http://schemas.microsoft.com/office/drawing/2014/main" id="{64DD8867-32B3-BF35-8FB7-73F65A465B7C}"/>
              </a:ext>
            </a:extLst>
          </p:cNvPr>
          <p:cNvSpPr txBox="1"/>
          <p:nvPr/>
        </p:nvSpPr>
        <p:spPr>
          <a:xfrm>
            <a:off x="5215597" y="2784206"/>
            <a:ext cx="1750747" cy="830997"/>
          </a:xfrm>
          <a:prstGeom prst="rect">
            <a:avLst/>
          </a:prstGeom>
          <a:noFill/>
        </p:spPr>
        <p:txBody>
          <a:bodyPr wrap="square" lIns="91440" tIns="45720" rIns="91440" bIns="45720" rtlCol="0" anchor="t">
            <a:spAutoFit/>
          </a:bodyPr>
          <a:lstStyle/>
          <a:p>
            <a:pPr algn="ctr" defTabSz="914400">
              <a:defRPr/>
            </a:pPr>
            <a:r>
              <a:rPr lang="en-US" sz="2400" i="1">
                <a:solidFill>
                  <a:srgbClr val="FFFFFF">
                    <a:lumMod val="65000"/>
                  </a:srgbClr>
                </a:solidFill>
                <a:latin typeface="Arial"/>
                <a:cs typeface="Arial"/>
              </a:rPr>
              <a:t>NV5 Geospatial</a:t>
            </a:r>
            <a:endParaRPr lang="en-US" sz="2400" b="0" i="1" u="none" strike="noStrike" kern="1200" cap="none" spc="0" normalizeH="0" baseline="0" noProof="0">
              <a:ln>
                <a:noFill/>
              </a:ln>
              <a:solidFill>
                <a:srgbClr val="FFFFFF">
                  <a:lumMod val="65000"/>
                </a:srgbClr>
              </a:solidFill>
              <a:effectLst/>
              <a:uLnTx/>
              <a:uFillTx/>
              <a:latin typeface="Arial"/>
              <a:cs typeface="Arial"/>
            </a:endParaRPr>
          </a:p>
        </p:txBody>
      </p:sp>
    </p:spTree>
    <p:extLst>
      <p:ext uri="{BB962C8B-B14F-4D97-AF65-F5344CB8AC3E}">
        <p14:creationId xmlns:p14="http://schemas.microsoft.com/office/powerpoint/2010/main" val="242919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6D5B2-1F79-076B-C435-29CACD5A84E0}"/>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7532446E-3B57-8158-F9A0-7A1F01D85E31}"/>
              </a:ext>
            </a:extLst>
          </p:cNvPr>
          <p:cNvSpPr txBox="1"/>
          <p:nvPr/>
        </p:nvSpPr>
        <p:spPr>
          <a:xfrm>
            <a:off x="1752601" y="1161662"/>
            <a:ext cx="4275667" cy="346249"/>
          </a:xfrm>
          <a:prstGeom prst="rect">
            <a:avLst/>
          </a:prstGeom>
          <a:noFill/>
        </p:spPr>
        <p:txBody>
          <a:bodyPr wrap="square" lIns="68580" tIns="34290" rIns="68580" bIns="34290" rtlCol="0" anchor="t">
            <a:spAutoFit/>
          </a:bodyPr>
          <a:lstStyle/>
          <a:p>
            <a:pPr defTabSz="342900">
              <a:defRPr/>
            </a:pPr>
            <a:r>
              <a:rPr lang="en-US" sz="1800" b="1">
                <a:solidFill>
                  <a:schemeClr val="accent6"/>
                </a:solidFill>
                <a:latin typeface="Roboto Lt"/>
                <a:ea typeface="Roboto Lt" pitchFamily="2" charset="0"/>
                <a:cs typeface="Roboto Lt"/>
              </a:rPr>
              <a:t>A</a:t>
            </a:r>
            <a:r>
              <a:rPr lang="en-US" b="1">
                <a:solidFill>
                  <a:schemeClr val="accent6"/>
                </a:solidFill>
                <a:latin typeface="Roboto Lt"/>
                <a:ea typeface="Roboto Black"/>
                <a:cs typeface="Roboto Light"/>
              </a:rPr>
              <a:t>I Is Everywhere</a:t>
            </a:r>
          </a:p>
        </p:txBody>
      </p:sp>
      <p:sp>
        <p:nvSpPr>
          <p:cNvPr id="7" name="Title 6">
            <a:extLst>
              <a:ext uri="{FF2B5EF4-FFF2-40B4-BE49-F238E27FC236}">
                <a16:creationId xmlns:a16="http://schemas.microsoft.com/office/drawing/2014/main" id="{188D00AB-69AE-D67F-3715-DA5015C3B62A}"/>
              </a:ext>
            </a:extLst>
          </p:cNvPr>
          <p:cNvSpPr>
            <a:spLocks noGrp="1"/>
          </p:cNvSpPr>
          <p:nvPr>
            <p:ph type="title"/>
          </p:nvPr>
        </p:nvSpPr>
        <p:spPr>
          <a:xfrm>
            <a:off x="1752602" y="436033"/>
            <a:ext cx="8193458" cy="448734"/>
          </a:xfrm>
        </p:spPr>
        <p:txBody>
          <a:bodyPr>
            <a:normAutofit fontScale="90000"/>
          </a:bodyPr>
          <a:lstStyle/>
          <a:p>
            <a:r>
              <a:rPr lang="en-GB" err="1">
                <a:latin typeface="Roboto Black"/>
                <a:ea typeface="Roboto Black"/>
                <a:cs typeface="Roboto Black"/>
              </a:rPr>
              <a:t>GeoAI</a:t>
            </a:r>
            <a:r>
              <a:rPr lang="en-GB">
                <a:latin typeface="Roboto Black"/>
                <a:ea typeface="Roboto Black"/>
                <a:cs typeface="Roboto Black"/>
              </a:rPr>
              <a:t>: </a:t>
            </a:r>
            <a:r>
              <a:rPr lang="en-GB">
                <a:latin typeface="Roboto Th"/>
                <a:ea typeface="Roboto Th" pitchFamily="2" charset="0"/>
              </a:rPr>
              <a:t>Cutting Through the Hype to Real Value</a:t>
            </a:r>
          </a:p>
        </p:txBody>
      </p:sp>
      <p:sp>
        <p:nvSpPr>
          <p:cNvPr id="28" name="TextBox 27">
            <a:extLst>
              <a:ext uri="{FF2B5EF4-FFF2-40B4-BE49-F238E27FC236}">
                <a16:creationId xmlns:a16="http://schemas.microsoft.com/office/drawing/2014/main" id="{BB1ED45F-CB43-F0F1-C7E7-9A18A83A0921}"/>
              </a:ext>
            </a:extLst>
          </p:cNvPr>
          <p:cNvSpPr txBox="1"/>
          <p:nvPr/>
        </p:nvSpPr>
        <p:spPr>
          <a:xfrm>
            <a:off x="6231467" y="1161662"/>
            <a:ext cx="4346222" cy="346249"/>
          </a:xfrm>
          <a:prstGeom prst="rect">
            <a:avLst/>
          </a:prstGeom>
          <a:noFill/>
        </p:spPr>
        <p:txBody>
          <a:bodyPr wrap="square" lIns="68580" tIns="34290" rIns="68580" bIns="34290" rtlCol="0" anchor="t">
            <a:spAutoFit/>
          </a:bodyPr>
          <a:lstStyle/>
          <a:p>
            <a:pPr defTabSz="342900">
              <a:defRPr/>
            </a:pPr>
            <a:r>
              <a:rPr lang="en-US" sz="1800" b="1">
                <a:solidFill>
                  <a:schemeClr val="accent6"/>
                </a:solidFill>
                <a:latin typeface="Roboto Lt"/>
                <a:ea typeface="Roboto Lt" pitchFamily="2" charset="0"/>
                <a:cs typeface="Roboto Lt"/>
              </a:rPr>
              <a:t>But </a:t>
            </a:r>
            <a:r>
              <a:rPr lang="en-US" sz="1800" b="1" err="1">
                <a:solidFill>
                  <a:schemeClr val="accent6"/>
                </a:solidFill>
                <a:latin typeface="Roboto Lt"/>
                <a:ea typeface="Roboto Lt" pitchFamily="2" charset="0"/>
                <a:cs typeface="Roboto Lt"/>
              </a:rPr>
              <a:t>GeoAI</a:t>
            </a:r>
            <a:r>
              <a:rPr lang="en-US" sz="1800" b="1">
                <a:solidFill>
                  <a:schemeClr val="accent6"/>
                </a:solidFill>
                <a:latin typeface="Roboto Lt"/>
                <a:ea typeface="Roboto Lt" pitchFamily="2" charset="0"/>
                <a:cs typeface="Roboto Lt"/>
              </a:rPr>
              <a:t> Isn’t One Size Fits All</a:t>
            </a:r>
          </a:p>
        </p:txBody>
      </p:sp>
      <p:sp>
        <p:nvSpPr>
          <p:cNvPr id="118" name="Rectangle 117">
            <a:extLst>
              <a:ext uri="{FF2B5EF4-FFF2-40B4-BE49-F238E27FC236}">
                <a16:creationId xmlns:a16="http://schemas.microsoft.com/office/drawing/2014/main" id="{E9C23807-BB6A-D663-2044-FD33B4512A11}"/>
              </a:ext>
            </a:extLst>
          </p:cNvPr>
          <p:cNvSpPr/>
          <p:nvPr/>
        </p:nvSpPr>
        <p:spPr>
          <a:xfrm>
            <a:off x="1847061" y="5001625"/>
            <a:ext cx="8445330" cy="1773393"/>
          </a:xfrm>
          <a:prstGeom prst="rect">
            <a:avLst/>
          </a:prstGeom>
          <a:solidFill>
            <a:srgbClr val="5A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32" name="Straight Connector 31">
            <a:extLst>
              <a:ext uri="{FF2B5EF4-FFF2-40B4-BE49-F238E27FC236}">
                <a16:creationId xmlns:a16="http://schemas.microsoft.com/office/drawing/2014/main" id="{0A7E67A8-EB9D-46B5-BB70-94D06CCEECEB}"/>
              </a:ext>
            </a:extLst>
          </p:cNvPr>
          <p:cNvCxnSpPr>
            <a:cxnSpLocks/>
          </p:cNvCxnSpPr>
          <p:nvPr/>
        </p:nvCxnSpPr>
        <p:spPr>
          <a:xfrm>
            <a:off x="1752600" y="1652122"/>
            <a:ext cx="37789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57E9542-3367-50A6-EAE9-83AEDA571794}"/>
              </a:ext>
            </a:extLst>
          </p:cNvPr>
          <p:cNvCxnSpPr>
            <a:cxnSpLocks/>
          </p:cNvCxnSpPr>
          <p:nvPr/>
        </p:nvCxnSpPr>
        <p:spPr>
          <a:xfrm>
            <a:off x="6369756" y="1652122"/>
            <a:ext cx="37789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25C1054-85CB-045C-36FC-34ADF9E10419}"/>
              </a:ext>
            </a:extLst>
          </p:cNvPr>
          <p:cNvSpPr txBox="1"/>
          <p:nvPr/>
        </p:nvSpPr>
        <p:spPr>
          <a:xfrm>
            <a:off x="2015583" y="5069881"/>
            <a:ext cx="6863081" cy="438582"/>
          </a:xfrm>
          <a:prstGeom prst="rect">
            <a:avLst/>
          </a:prstGeom>
          <a:noFill/>
        </p:spPr>
        <p:txBody>
          <a:bodyPr wrap="square" lIns="68580" tIns="34290" rIns="68580" bIns="34290" rtlCol="0" anchor="t">
            <a:spAutoFit/>
          </a:bodyPr>
          <a:lstStyle/>
          <a:p>
            <a:pPr defTabSz="342900">
              <a:defRPr/>
            </a:pPr>
            <a:r>
              <a:rPr lang="en-US" sz="2400" b="1">
                <a:solidFill>
                  <a:schemeClr val="tx2"/>
                </a:solidFill>
                <a:latin typeface="Roboto Lt"/>
                <a:ea typeface="Roboto Lt" pitchFamily="2" charset="0"/>
                <a:cs typeface="Roboto Lt"/>
              </a:rPr>
              <a:t>Today’s Goal: Practical Paths To Value</a:t>
            </a:r>
          </a:p>
        </p:txBody>
      </p:sp>
      <p:sp>
        <p:nvSpPr>
          <p:cNvPr id="35" name="TextBox 34">
            <a:extLst>
              <a:ext uri="{FF2B5EF4-FFF2-40B4-BE49-F238E27FC236}">
                <a16:creationId xmlns:a16="http://schemas.microsoft.com/office/drawing/2014/main" id="{063A63CF-3B35-6C2F-BB65-186B63982200}"/>
              </a:ext>
            </a:extLst>
          </p:cNvPr>
          <p:cNvSpPr txBox="1"/>
          <p:nvPr/>
        </p:nvSpPr>
        <p:spPr>
          <a:xfrm>
            <a:off x="2068038" y="5274350"/>
            <a:ext cx="5085488" cy="1300356"/>
          </a:xfrm>
          <a:prstGeom prst="rect">
            <a:avLst/>
          </a:prstGeom>
          <a:noFill/>
        </p:spPr>
        <p:txBody>
          <a:bodyPr wrap="square" lIns="68580" tIns="34290" rIns="68580" bIns="34290" rtlCol="0" anchor="t">
            <a:spAutoFit/>
          </a:bodyPr>
          <a:lstStyle/>
          <a:p>
            <a:pPr defTabSz="342900">
              <a:defRPr/>
            </a:pPr>
            <a:endParaRPr lang="en-US" sz="2000">
              <a:solidFill>
                <a:schemeClr val="tx2"/>
              </a:solidFill>
              <a:latin typeface="Roboto Lt"/>
              <a:ea typeface="Roboto Lt"/>
            </a:endParaRPr>
          </a:p>
          <a:p>
            <a:pPr marL="342900" indent="-342900" defTabSz="342900">
              <a:buFont typeface="Wingdings" pitchFamily="2" charset="2"/>
              <a:buChar char="ü"/>
              <a:defRPr/>
            </a:pPr>
            <a:r>
              <a:rPr lang="en-US" sz="2000">
                <a:solidFill>
                  <a:schemeClr val="tx2"/>
                </a:solidFill>
                <a:latin typeface="Roboto Lt"/>
                <a:ea typeface="Roboto Lt"/>
              </a:rPr>
              <a:t>Proven Approa</a:t>
            </a:r>
            <a:r>
              <a:rPr lang="en-US" sz="2000">
                <a:solidFill>
                  <a:schemeClr val="tx2"/>
                </a:solidFill>
                <a:latin typeface="Roboto Lt"/>
                <a:ea typeface="Roboto Lt"/>
                <a:cs typeface="Roboto Lt"/>
              </a:rPr>
              <a:t>ch</a:t>
            </a:r>
            <a:endParaRPr lang="en-US">
              <a:solidFill>
                <a:schemeClr val="tx2"/>
              </a:solidFill>
              <a:ea typeface="Roboto"/>
              <a:cs typeface="Roboto"/>
            </a:endParaRPr>
          </a:p>
          <a:p>
            <a:pPr marL="342900" indent="-342900" defTabSz="342900">
              <a:buFont typeface="Wingdings" pitchFamily="2" charset="2"/>
              <a:buChar char="ü"/>
              <a:defRPr/>
            </a:pPr>
            <a:r>
              <a:rPr lang="en-US" sz="2000">
                <a:solidFill>
                  <a:schemeClr val="tx2"/>
                </a:solidFill>
                <a:latin typeface="Roboto Lt"/>
                <a:ea typeface="Roboto Lt"/>
                <a:cs typeface="Roboto Lt"/>
              </a:rPr>
              <a:t>Solutions and Technology Overview</a:t>
            </a:r>
          </a:p>
          <a:p>
            <a:pPr marL="342900" indent="-342900" defTabSz="342900">
              <a:buFont typeface="Wingdings" pitchFamily="2" charset="2"/>
              <a:buChar char="ü"/>
              <a:defRPr/>
            </a:pPr>
            <a:r>
              <a:rPr lang="en-US" sz="2000">
                <a:solidFill>
                  <a:schemeClr val="tx2"/>
                </a:solidFill>
                <a:latin typeface="Roboto Lt" pitchFamily="2" charset="0"/>
                <a:ea typeface="Roboto Lt" pitchFamily="2" charset="0"/>
                <a:cs typeface="Roboto Lt"/>
              </a:rPr>
              <a:t>Real Operational Impact -  “ROI”</a:t>
            </a:r>
          </a:p>
        </p:txBody>
      </p:sp>
      <p:grpSp>
        <p:nvGrpSpPr>
          <p:cNvPr id="109" name="Group 108">
            <a:extLst>
              <a:ext uri="{FF2B5EF4-FFF2-40B4-BE49-F238E27FC236}">
                <a16:creationId xmlns:a16="http://schemas.microsoft.com/office/drawing/2014/main" id="{3E6EC369-C1CF-2700-3F0E-4434EB1912A6}"/>
              </a:ext>
            </a:extLst>
          </p:cNvPr>
          <p:cNvGrpSpPr/>
          <p:nvPr/>
        </p:nvGrpSpPr>
        <p:grpSpPr>
          <a:xfrm>
            <a:off x="1833265" y="2402476"/>
            <a:ext cx="4077970" cy="479618"/>
            <a:chOff x="334754" y="2461110"/>
            <a:chExt cx="4077970" cy="479618"/>
          </a:xfrm>
        </p:grpSpPr>
        <p:sp>
          <p:nvSpPr>
            <p:cNvPr id="29" name="TextBox 28">
              <a:extLst>
                <a:ext uri="{FF2B5EF4-FFF2-40B4-BE49-F238E27FC236}">
                  <a16:creationId xmlns:a16="http://schemas.microsoft.com/office/drawing/2014/main" id="{4DA7269C-FDDC-6484-8977-3E09E3B43B5D}"/>
                </a:ext>
              </a:extLst>
            </p:cNvPr>
            <p:cNvSpPr txBox="1"/>
            <p:nvPr/>
          </p:nvSpPr>
          <p:spPr>
            <a:xfrm>
              <a:off x="893603" y="2461110"/>
              <a:ext cx="3519121" cy="479618"/>
            </a:xfrm>
            <a:prstGeom prst="rect">
              <a:avLst/>
            </a:prstGeom>
            <a:noFill/>
          </p:spPr>
          <p:txBody>
            <a:bodyPr wrap="square" lIns="68580" tIns="34290" rIns="68580" bIns="34290" rtlCol="0" anchor="t">
              <a:spAutoFit/>
            </a:bodyPr>
            <a:lstStyle/>
            <a:p>
              <a:pPr defTabSz="342900">
                <a:lnSpc>
                  <a:spcPct val="150000"/>
                </a:lnSpc>
                <a:defRPr/>
              </a:pPr>
              <a:r>
                <a:rPr lang="en-US" sz="2000">
                  <a:solidFill>
                    <a:schemeClr val="bg1"/>
                  </a:solidFill>
                  <a:latin typeface="Roboto Lt" pitchFamily="2" charset="0"/>
                  <a:ea typeface="Roboto Lt" pitchFamily="2" charset="0"/>
                  <a:cs typeface="Roboto Lt"/>
                </a:rPr>
                <a:t>Hype &amp; Headlines</a:t>
              </a:r>
            </a:p>
          </p:txBody>
        </p:sp>
        <p:pic>
          <p:nvPicPr>
            <p:cNvPr id="100" name="Picture 99">
              <a:extLst>
                <a:ext uri="{FF2B5EF4-FFF2-40B4-BE49-F238E27FC236}">
                  <a16:creationId xmlns:a16="http://schemas.microsoft.com/office/drawing/2014/main" id="{B66AAEAE-C55E-CB3C-E138-DE1CB84B3510}"/>
                </a:ext>
              </a:extLst>
            </p:cNvPr>
            <p:cNvPicPr>
              <a:picLocks noChangeAspect="1"/>
            </p:cNvPicPr>
            <p:nvPr/>
          </p:nvPicPr>
          <p:blipFill>
            <a:blip r:embed="rId3"/>
            <a:stretch>
              <a:fillRect/>
            </a:stretch>
          </p:blipFill>
          <p:spPr>
            <a:xfrm rot="20273066">
              <a:off x="334754" y="2525138"/>
              <a:ext cx="473779" cy="338872"/>
            </a:xfrm>
            <a:prstGeom prst="rect">
              <a:avLst/>
            </a:prstGeom>
          </p:spPr>
        </p:pic>
      </p:grpSp>
      <p:grpSp>
        <p:nvGrpSpPr>
          <p:cNvPr id="108" name="Group 107">
            <a:extLst>
              <a:ext uri="{FF2B5EF4-FFF2-40B4-BE49-F238E27FC236}">
                <a16:creationId xmlns:a16="http://schemas.microsoft.com/office/drawing/2014/main" id="{302E96F5-55C8-5915-2B73-46CF2DBF1CB3}"/>
              </a:ext>
            </a:extLst>
          </p:cNvPr>
          <p:cNvGrpSpPr/>
          <p:nvPr/>
        </p:nvGrpSpPr>
        <p:grpSpPr>
          <a:xfrm>
            <a:off x="1833265" y="1893832"/>
            <a:ext cx="4048690" cy="479618"/>
            <a:chOff x="364034" y="1828808"/>
            <a:chExt cx="4048690" cy="479618"/>
          </a:xfrm>
        </p:grpSpPr>
        <p:pic>
          <p:nvPicPr>
            <p:cNvPr id="103" name="Picture 102">
              <a:extLst>
                <a:ext uri="{FF2B5EF4-FFF2-40B4-BE49-F238E27FC236}">
                  <a16:creationId xmlns:a16="http://schemas.microsoft.com/office/drawing/2014/main" id="{39608FE6-5698-73C3-E393-9ADD417A3A4A}"/>
                </a:ext>
              </a:extLst>
            </p:cNvPr>
            <p:cNvPicPr>
              <a:picLocks noChangeAspect="1"/>
            </p:cNvPicPr>
            <p:nvPr/>
          </p:nvPicPr>
          <p:blipFill>
            <a:blip r:embed="rId4"/>
            <a:stretch>
              <a:fillRect/>
            </a:stretch>
          </p:blipFill>
          <p:spPr>
            <a:xfrm>
              <a:off x="364034" y="1893208"/>
              <a:ext cx="415218" cy="415218"/>
            </a:xfrm>
            <a:prstGeom prst="rect">
              <a:avLst/>
            </a:prstGeom>
          </p:spPr>
        </p:pic>
        <p:sp>
          <p:nvSpPr>
            <p:cNvPr id="105" name="TextBox 104">
              <a:extLst>
                <a:ext uri="{FF2B5EF4-FFF2-40B4-BE49-F238E27FC236}">
                  <a16:creationId xmlns:a16="http://schemas.microsoft.com/office/drawing/2014/main" id="{3B4694EA-0F35-BA4F-F185-DE62619BFD76}"/>
                </a:ext>
              </a:extLst>
            </p:cNvPr>
            <p:cNvSpPr txBox="1"/>
            <p:nvPr/>
          </p:nvSpPr>
          <p:spPr>
            <a:xfrm>
              <a:off x="893603" y="1828808"/>
              <a:ext cx="3519121" cy="479618"/>
            </a:xfrm>
            <a:prstGeom prst="rect">
              <a:avLst/>
            </a:prstGeom>
            <a:noFill/>
          </p:spPr>
          <p:txBody>
            <a:bodyPr wrap="square" lIns="68580" tIns="34290" rIns="68580" bIns="34290" rtlCol="0" anchor="t">
              <a:spAutoFit/>
            </a:bodyPr>
            <a:lstStyle/>
            <a:p>
              <a:pPr defTabSz="342900">
                <a:lnSpc>
                  <a:spcPct val="150000"/>
                </a:lnSpc>
                <a:defRPr/>
              </a:pPr>
              <a:r>
                <a:rPr lang="en-US" sz="2000">
                  <a:solidFill>
                    <a:schemeClr val="bg1"/>
                  </a:solidFill>
                  <a:latin typeface="Roboto Lt" pitchFamily="2" charset="0"/>
                  <a:ea typeface="Roboto Lt" pitchFamily="2" charset="0"/>
                  <a:cs typeface="Roboto Lt"/>
                </a:rPr>
                <a:t>AI Buzz Everywhere</a:t>
              </a:r>
            </a:p>
          </p:txBody>
        </p:sp>
      </p:grpSp>
      <p:grpSp>
        <p:nvGrpSpPr>
          <p:cNvPr id="107" name="Group 106">
            <a:extLst>
              <a:ext uri="{FF2B5EF4-FFF2-40B4-BE49-F238E27FC236}">
                <a16:creationId xmlns:a16="http://schemas.microsoft.com/office/drawing/2014/main" id="{5EAAB298-6332-54C0-6209-C10B1EA72DB0}"/>
              </a:ext>
            </a:extLst>
          </p:cNvPr>
          <p:cNvGrpSpPr/>
          <p:nvPr/>
        </p:nvGrpSpPr>
        <p:grpSpPr>
          <a:xfrm>
            <a:off x="1847061" y="2920592"/>
            <a:ext cx="4048690" cy="479618"/>
            <a:chOff x="364034" y="3003285"/>
            <a:chExt cx="4048690" cy="479618"/>
          </a:xfrm>
        </p:grpSpPr>
        <p:pic>
          <p:nvPicPr>
            <p:cNvPr id="98" name="Picture 97">
              <a:extLst>
                <a:ext uri="{FF2B5EF4-FFF2-40B4-BE49-F238E27FC236}">
                  <a16:creationId xmlns:a16="http://schemas.microsoft.com/office/drawing/2014/main" id="{FEBB4FE3-88F3-AF4F-D090-27FB53C62205}"/>
                </a:ext>
              </a:extLst>
            </p:cNvPr>
            <p:cNvPicPr>
              <a:picLocks noChangeAspect="1"/>
            </p:cNvPicPr>
            <p:nvPr/>
          </p:nvPicPr>
          <p:blipFill>
            <a:blip r:embed="rId5"/>
            <a:stretch>
              <a:fillRect/>
            </a:stretch>
          </p:blipFill>
          <p:spPr>
            <a:xfrm>
              <a:off x="364034" y="3075670"/>
              <a:ext cx="415218" cy="407233"/>
            </a:xfrm>
            <a:prstGeom prst="rect">
              <a:avLst/>
            </a:prstGeom>
          </p:spPr>
        </p:pic>
        <p:sp>
          <p:nvSpPr>
            <p:cNvPr id="106" name="TextBox 105">
              <a:extLst>
                <a:ext uri="{FF2B5EF4-FFF2-40B4-BE49-F238E27FC236}">
                  <a16:creationId xmlns:a16="http://schemas.microsoft.com/office/drawing/2014/main" id="{77023CE7-EA76-F002-1AFA-DA148625CCE9}"/>
                </a:ext>
              </a:extLst>
            </p:cNvPr>
            <p:cNvSpPr txBox="1"/>
            <p:nvPr/>
          </p:nvSpPr>
          <p:spPr>
            <a:xfrm>
              <a:off x="893603" y="3003285"/>
              <a:ext cx="3519121" cy="479618"/>
            </a:xfrm>
            <a:prstGeom prst="rect">
              <a:avLst/>
            </a:prstGeom>
            <a:noFill/>
          </p:spPr>
          <p:txBody>
            <a:bodyPr wrap="square" lIns="68580" tIns="34290" rIns="68580" bIns="34290" rtlCol="0" anchor="t">
              <a:spAutoFit/>
            </a:bodyPr>
            <a:lstStyle/>
            <a:p>
              <a:pPr defTabSz="342900">
                <a:lnSpc>
                  <a:spcPct val="150000"/>
                </a:lnSpc>
                <a:defRPr/>
              </a:pPr>
              <a:r>
                <a:rPr lang="en-US" sz="2000">
                  <a:solidFill>
                    <a:schemeClr val="bg1"/>
                  </a:solidFill>
                  <a:latin typeface="Roboto Lt" pitchFamily="2" charset="0"/>
                  <a:ea typeface="Roboto Lt" pitchFamily="2" charset="0"/>
                  <a:cs typeface="Roboto Lt"/>
                </a:rPr>
                <a:t>Lots of AI Tools</a:t>
              </a:r>
            </a:p>
          </p:txBody>
        </p:sp>
      </p:grpSp>
      <p:grpSp>
        <p:nvGrpSpPr>
          <p:cNvPr id="115" name="Group 114">
            <a:extLst>
              <a:ext uri="{FF2B5EF4-FFF2-40B4-BE49-F238E27FC236}">
                <a16:creationId xmlns:a16="http://schemas.microsoft.com/office/drawing/2014/main" id="{CF3BAA0B-715C-1C54-11BD-921D2296A637}"/>
              </a:ext>
            </a:extLst>
          </p:cNvPr>
          <p:cNvGrpSpPr/>
          <p:nvPr/>
        </p:nvGrpSpPr>
        <p:grpSpPr>
          <a:xfrm>
            <a:off x="6391436" y="1904762"/>
            <a:ext cx="4031508" cy="479618"/>
            <a:chOff x="4882923" y="1923612"/>
            <a:chExt cx="4031508" cy="479618"/>
          </a:xfrm>
        </p:grpSpPr>
        <p:pic>
          <p:nvPicPr>
            <p:cNvPr id="104" name="Picture 103">
              <a:extLst>
                <a:ext uri="{FF2B5EF4-FFF2-40B4-BE49-F238E27FC236}">
                  <a16:creationId xmlns:a16="http://schemas.microsoft.com/office/drawing/2014/main" id="{43DEEE8D-352A-E7CF-E19D-DCBCD65B716D}"/>
                </a:ext>
              </a:extLst>
            </p:cNvPr>
            <p:cNvPicPr>
              <a:picLocks noChangeAspect="1"/>
            </p:cNvPicPr>
            <p:nvPr/>
          </p:nvPicPr>
          <p:blipFill>
            <a:blip r:embed="rId6"/>
            <a:stretch>
              <a:fillRect/>
            </a:stretch>
          </p:blipFill>
          <p:spPr>
            <a:xfrm>
              <a:off x="4882923" y="2023378"/>
              <a:ext cx="437885" cy="379852"/>
            </a:xfrm>
            <a:prstGeom prst="rect">
              <a:avLst/>
            </a:prstGeom>
          </p:spPr>
        </p:pic>
        <p:sp>
          <p:nvSpPr>
            <p:cNvPr id="110" name="TextBox 109">
              <a:extLst>
                <a:ext uri="{FF2B5EF4-FFF2-40B4-BE49-F238E27FC236}">
                  <a16:creationId xmlns:a16="http://schemas.microsoft.com/office/drawing/2014/main" id="{456FA591-DE14-2C7A-EB67-B2D3D7045972}"/>
                </a:ext>
              </a:extLst>
            </p:cNvPr>
            <p:cNvSpPr txBox="1"/>
            <p:nvPr/>
          </p:nvSpPr>
          <p:spPr>
            <a:xfrm>
              <a:off x="5395310" y="1923612"/>
              <a:ext cx="3519121" cy="479618"/>
            </a:xfrm>
            <a:prstGeom prst="rect">
              <a:avLst/>
            </a:prstGeom>
            <a:noFill/>
          </p:spPr>
          <p:txBody>
            <a:bodyPr wrap="square" lIns="68580" tIns="34290" rIns="68580" bIns="34290" rtlCol="0" anchor="t">
              <a:spAutoFit/>
            </a:bodyPr>
            <a:lstStyle/>
            <a:p>
              <a:pPr defTabSz="342900">
                <a:lnSpc>
                  <a:spcPct val="150000"/>
                </a:lnSpc>
                <a:defRPr/>
              </a:pPr>
              <a:r>
                <a:rPr lang="en-US" sz="2000">
                  <a:solidFill>
                    <a:schemeClr val="bg1"/>
                  </a:solidFill>
                  <a:latin typeface="Roboto Lt" pitchFamily="2" charset="0"/>
                  <a:ea typeface="Roboto Lt" pitchFamily="2" charset="0"/>
                  <a:cs typeface="Roboto Lt"/>
                </a:rPr>
                <a:t>Data &amp; Security</a:t>
              </a:r>
            </a:p>
          </p:txBody>
        </p:sp>
      </p:grpSp>
      <p:grpSp>
        <p:nvGrpSpPr>
          <p:cNvPr id="116" name="Group 115">
            <a:extLst>
              <a:ext uri="{FF2B5EF4-FFF2-40B4-BE49-F238E27FC236}">
                <a16:creationId xmlns:a16="http://schemas.microsoft.com/office/drawing/2014/main" id="{7E3C65AE-DB52-68B1-7449-018663149985}"/>
              </a:ext>
            </a:extLst>
          </p:cNvPr>
          <p:cNvGrpSpPr/>
          <p:nvPr/>
        </p:nvGrpSpPr>
        <p:grpSpPr>
          <a:xfrm>
            <a:off x="6498474" y="2394013"/>
            <a:ext cx="3965284" cy="496547"/>
            <a:chOff x="4949147" y="2818932"/>
            <a:chExt cx="3965284" cy="496547"/>
          </a:xfrm>
        </p:grpSpPr>
        <p:pic>
          <p:nvPicPr>
            <p:cNvPr id="101" name="Picture 100">
              <a:extLst>
                <a:ext uri="{FF2B5EF4-FFF2-40B4-BE49-F238E27FC236}">
                  <a16:creationId xmlns:a16="http://schemas.microsoft.com/office/drawing/2014/main" id="{E03AECA2-B507-6BE4-8764-99B410A8954C}"/>
                </a:ext>
              </a:extLst>
            </p:cNvPr>
            <p:cNvPicPr>
              <a:picLocks noChangeAspect="1"/>
            </p:cNvPicPr>
            <p:nvPr/>
          </p:nvPicPr>
          <p:blipFill>
            <a:blip r:embed="rId7"/>
            <a:stretch>
              <a:fillRect/>
            </a:stretch>
          </p:blipFill>
          <p:spPr>
            <a:xfrm>
              <a:off x="4949147" y="2951865"/>
              <a:ext cx="305436" cy="363614"/>
            </a:xfrm>
            <a:prstGeom prst="rect">
              <a:avLst/>
            </a:prstGeom>
          </p:spPr>
        </p:pic>
        <p:sp>
          <p:nvSpPr>
            <p:cNvPr id="111" name="TextBox 110">
              <a:extLst>
                <a:ext uri="{FF2B5EF4-FFF2-40B4-BE49-F238E27FC236}">
                  <a16:creationId xmlns:a16="http://schemas.microsoft.com/office/drawing/2014/main" id="{9C3292D8-3F4B-B18A-CAB0-074A9E3D26E9}"/>
                </a:ext>
              </a:extLst>
            </p:cNvPr>
            <p:cNvSpPr txBox="1"/>
            <p:nvPr/>
          </p:nvSpPr>
          <p:spPr>
            <a:xfrm>
              <a:off x="5395310" y="2818932"/>
              <a:ext cx="3519121" cy="479618"/>
            </a:xfrm>
            <a:prstGeom prst="rect">
              <a:avLst/>
            </a:prstGeom>
            <a:noFill/>
          </p:spPr>
          <p:txBody>
            <a:bodyPr wrap="square" lIns="68580" tIns="34290" rIns="68580" bIns="34290" rtlCol="0" anchor="t">
              <a:spAutoFit/>
            </a:bodyPr>
            <a:lstStyle/>
            <a:p>
              <a:pPr defTabSz="342900">
                <a:lnSpc>
                  <a:spcPct val="150000"/>
                </a:lnSpc>
                <a:defRPr/>
              </a:pPr>
              <a:r>
                <a:rPr lang="en-US" sz="2000">
                  <a:solidFill>
                    <a:schemeClr val="bg1"/>
                  </a:solidFill>
                  <a:latin typeface="Roboto Lt" pitchFamily="2" charset="0"/>
                  <a:ea typeface="Roboto Lt" pitchFamily="2" charset="0"/>
                  <a:cs typeface="Roboto Lt"/>
                </a:rPr>
                <a:t>Governance &amp; Compliance</a:t>
              </a:r>
            </a:p>
          </p:txBody>
        </p:sp>
      </p:grpSp>
      <p:grpSp>
        <p:nvGrpSpPr>
          <p:cNvPr id="117" name="Group 116">
            <a:extLst>
              <a:ext uri="{FF2B5EF4-FFF2-40B4-BE49-F238E27FC236}">
                <a16:creationId xmlns:a16="http://schemas.microsoft.com/office/drawing/2014/main" id="{51DAA06B-F35E-FE29-FA41-CF30EFA5DF31}"/>
              </a:ext>
            </a:extLst>
          </p:cNvPr>
          <p:cNvGrpSpPr/>
          <p:nvPr/>
        </p:nvGrpSpPr>
        <p:grpSpPr>
          <a:xfrm>
            <a:off x="6470159" y="2920592"/>
            <a:ext cx="3968273" cy="479618"/>
            <a:chOff x="4946158" y="3412053"/>
            <a:chExt cx="3968273" cy="479618"/>
          </a:xfrm>
        </p:grpSpPr>
        <p:pic>
          <p:nvPicPr>
            <p:cNvPr id="102" name="Picture 101">
              <a:extLst>
                <a:ext uri="{FF2B5EF4-FFF2-40B4-BE49-F238E27FC236}">
                  <a16:creationId xmlns:a16="http://schemas.microsoft.com/office/drawing/2014/main" id="{BA38DBB2-023F-0FAA-6AF0-8AFF06197D70}"/>
                </a:ext>
              </a:extLst>
            </p:cNvPr>
            <p:cNvPicPr>
              <a:picLocks noChangeAspect="1"/>
            </p:cNvPicPr>
            <p:nvPr/>
          </p:nvPicPr>
          <p:blipFill>
            <a:blip r:embed="rId8"/>
            <a:stretch>
              <a:fillRect/>
            </a:stretch>
          </p:blipFill>
          <p:spPr>
            <a:xfrm>
              <a:off x="4946158" y="3484438"/>
              <a:ext cx="311414" cy="407233"/>
            </a:xfrm>
            <a:prstGeom prst="rect">
              <a:avLst/>
            </a:prstGeom>
          </p:spPr>
        </p:pic>
        <p:sp>
          <p:nvSpPr>
            <p:cNvPr id="113" name="TextBox 112">
              <a:extLst>
                <a:ext uri="{FF2B5EF4-FFF2-40B4-BE49-F238E27FC236}">
                  <a16:creationId xmlns:a16="http://schemas.microsoft.com/office/drawing/2014/main" id="{DDDC13CD-1519-10B3-13CA-9AF6B5B53F92}"/>
                </a:ext>
              </a:extLst>
            </p:cNvPr>
            <p:cNvSpPr txBox="1"/>
            <p:nvPr/>
          </p:nvSpPr>
          <p:spPr>
            <a:xfrm>
              <a:off x="5395310" y="3412053"/>
              <a:ext cx="3519121" cy="479618"/>
            </a:xfrm>
            <a:prstGeom prst="rect">
              <a:avLst/>
            </a:prstGeom>
            <a:noFill/>
          </p:spPr>
          <p:txBody>
            <a:bodyPr wrap="square" lIns="68580" tIns="34290" rIns="68580" bIns="34290" rtlCol="0" anchor="t">
              <a:spAutoFit/>
            </a:bodyPr>
            <a:lstStyle/>
            <a:p>
              <a:pPr defTabSz="342900">
                <a:lnSpc>
                  <a:spcPct val="150000"/>
                </a:lnSpc>
                <a:defRPr/>
              </a:pPr>
              <a:r>
                <a:rPr lang="en-US" sz="2000">
                  <a:solidFill>
                    <a:schemeClr val="bg1"/>
                  </a:solidFill>
                  <a:latin typeface="Roboto Lt" pitchFamily="2" charset="0"/>
                  <a:ea typeface="Roboto Lt" pitchFamily="2" charset="0"/>
                  <a:cs typeface="Roboto Lt"/>
                </a:rPr>
                <a:t>Skills &amp; Resources</a:t>
              </a:r>
            </a:p>
          </p:txBody>
        </p:sp>
      </p:grpSp>
      <p:pic>
        <p:nvPicPr>
          <p:cNvPr id="2" name="Picture 1">
            <a:extLst>
              <a:ext uri="{FF2B5EF4-FFF2-40B4-BE49-F238E27FC236}">
                <a16:creationId xmlns:a16="http://schemas.microsoft.com/office/drawing/2014/main" id="{E81FAA77-B973-2AEB-C94E-0054678701A4}"/>
              </a:ext>
            </a:extLst>
          </p:cNvPr>
          <p:cNvPicPr>
            <a:picLocks noChangeAspect="1"/>
          </p:cNvPicPr>
          <p:nvPr/>
        </p:nvPicPr>
        <p:blipFill>
          <a:blip r:embed="rId9"/>
          <a:srcRect/>
          <a:stretch/>
        </p:blipFill>
        <p:spPr>
          <a:xfrm>
            <a:off x="1837524" y="4084030"/>
            <a:ext cx="415218" cy="409754"/>
          </a:xfrm>
          <a:prstGeom prst="rect">
            <a:avLst/>
          </a:prstGeom>
        </p:spPr>
      </p:pic>
      <p:sp>
        <p:nvSpPr>
          <p:cNvPr id="3" name="TextBox 2">
            <a:extLst>
              <a:ext uri="{FF2B5EF4-FFF2-40B4-BE49-F238E27FC236}">
                <a16:creationId xmlns:a16="http://schemas.microsoft.com/office/drawing/2014/main" id="{9E73CD93-2207-BB71-D37C-AFEBA0FF2574}"/>
              </a:ext>
            </a:extLst>
          </p:cNvPr>
          <p:cNvSpPr txBox="1"/>
          <p:nvPr/>
        </p:nvSpPr>
        <p:spPr>
          <a:xfrm>
            <a:off x="2365377" y="4084030"/>
            <a:ext cx="3519121" cy="500137"/>
          </a:xfrm>
          <a:prstGeom prst="rect">
            <a:avLst/>
          </a:prstGeom>
          <a:noFill/>
        </p:spPr>
        <p:txBody>
          <a:bodyPr wrap="square" lIns="68580" tIns="34290" rIns="68580" bIns="34290" rtlCol="0" anchor="t">
            <a:spAutoFit/>
          </a:bodyPr>
          <a:lstStyle/>
          <a:p>
            <a:pPr defTabSz="342900">
              <a:defRPr/>
            </a:pPr>
            <a:r>
              <a:rPr lang="en-US" sz="1400">
                <a:solidFill>
                  <a:schemeClr val="bg1"/>
                </a:solidFill>
                <a:latin typeface="Roboto Lt" pitchFamily="2" charset="0"/>
                <a:ea typeface="Roboto Lt" pitchFamily="2" charset="0"/>
                <a:cs typeface="Roboto Lt"/>
              </a:rPr>
              <a:t>Deloitte: 25% - 50% adoption by 2027</a:t>
            </a:r>
          </a:p>
          <a:p>
            <a:pPr defTabSz="342900">
              <a:defRPr/>
            </a:pPr>
            <a:r>
              <a:rPr lang="en-US" sz="1400">
                <a:solidFill>
                  <a:schemeClr val="bg1"/>
                </a:solidFill>
                <a:latin typeface="Roboto Lt" pitchFamily="2" charset="0"/>
                <a:ea typeface="Roboto Lt" pitchFamily="2" charset="0"/>
                <a:cs typeface="Roboto Lt"/>
              </a:rPr>
              <a:t>1 in 4 already scaling, 1 in 3 experimenting</a:t>
            </a:r>
          </a:p>
        </p:txBody>
      </p:sp>
      <p:pic>
        <p:nvPicPr>
          <p:cNvPr id="4" name="Picture 3">
            <a:extLst>
              <a:ext uri="{FF2B5EF4-FFF2-40B4-BE49-F238E27FC236}">
                <a16:creationId xmlns:a16="http://schemas.microsoft.com/office/drawing/2014/main" id="{D6E3647A-1DC2-726B-8CD7-13E0683D2C5F}"/>
              </a:ext>
            </a:extLst>
          </p:cNvPr>
          <p:cNvPicPr>
            <a:picLocks noChangeAspect="1"/>
          </p:cNvPicPr>
          <p:nvPr/>
        </p:nvPicPr>
        <p:blipFill>
          <a:blip r:embed="rId10"/>
          <a:srcRect/>
          <a:stretch/>
        </p:blipFill>
        <p:spPr>
          <a:xfrm>
            <a:off x="6361955" y="4011071"/>
            <a:ext cx="415218" cy="554424"/>
          </a:xfrm>
          <a:prstGeom prst="rect">
            <a:avLst/>
          </a:prstGeom>
        </p:spPr>
      </p:pic>
      <p:sp>
        <p:nvSpPr>
          <p:cNvPr id="5" name="TextBox 4">
            <a:extLst>
              <a:ext uri="{FF2B5EF4-FFF2-40B4-BE49-F238E27FC236}">
                <a16:creationId xmlns:a16="http://schemas.microsoft.com/office/drawing/2014/main" id="{29C99AA1-9B6F-36BF-9159-6FD8C3A9CAA2}"/>
              </a:ext>
            </a:extLst>
          </p:cNvPr>
          <p:cNvSpPr txBox="1"/>
          <p:nvPr/>
        </p:nvSpPr>
        <p:spPr>
          <a:xfrm>
            <a:off x="6917900" y="4109322"/>
            <a:ext cx="3519121" cy="500137"/>
          </a:xfrm>
          <a:prstGeom prst="rect">
            <a:avLst/>
          </a:prstGeom>
          <a:noFill/>
        </p:spPr>
        <p:txBody>
          <a:bodyPr wrap="square" lIns="68580" tIns="34290" rIns="68580" bIns="34290" rtlCol="0" anchor="t">
            <a:spAutoFit/>
          </a:bodyPr>
          <a:lstStyle/>
          <a:p>
            <a:pPr defTabSz="342900">
              <a:defRPr/>
            </a:pPr>
            <a:r>
              <a:rPr lang="en-US" sz="1400">
                <a:solidFill>
                  <a:schemeClr val="bg1"/>
                </a:solidFill>
                <a:latin typeface="Roboto Lt" pitchFamily="2" charset="0"/>
                <a:ea typeface="Roboto Lt" pitchFamily="2" charset="0"/>
                <a:cs typeface="Roboto Lt"/>
              </a:rPr>
              <a:t>Capgemini, KPMG, McKinsey:</a:t>
            </a:r>
          </a:p>
          <a:p>
            <a:pPr defTabSz="342900">
              <a:defRPr/>
            </a:pPr>
            <a:r>
              <a:rPr lang="en-US" sz="1400">
                <a:solidFill>
                  <a:schemeClr val="bg1"/>
                </a:solidFill>
                <a:latin typeface="Roboto Lt" pitchFamily="2" charset="0"/>
                <a:ea typeface="Roboto Lt" pitchFamily="2" charset="0"/>
                <a:cs typeface="Roboto Lt"/>
              </a:rPr>
              <a:t>value up to $450B to 4.4T</a:t>
            </a:r>
          </a:p>
        </p:txBody>
      </p:sp>
    </p:spTree>
    <p:extLst>
      <p:ext uri="{BB962C8B-B14F-4D97-AF65-F5344CB8AC3E}">
        <p14:creationId xmlns:p14="http://schemas.microsoft.com/office/powerpoint/2010/main" val="2589758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7348" y="228600"/>
            <a:ext cx="11430000" cy="584775"/>
          </a:xfrm>
          <a:prstGeom prst="rect">
            <a:avLst/>
          </a:prstGeom>
          <a:noFill/>
        </p:spPr>
        <p:txBody>
          <a:bodyPr wrap="square" lIns="91440" tIns="45720" rIns="91440" bIns="45720" anchor="t">
            <a:spAutoFit/>
          </a:bodyPr>
          <a:lstStyle/>
          <a:p>
            <a:pPr>
              <a:defRPr sz="3200" b="1"/>
            </a:pPr>
            <a:r>
              <a:rPr lang="en-GB" sz="3200" err="1">
                <a:solidFill>
                  <a:schemeClr val="bg1"/>
                </a:solidFill>
              </a:rPr>
              <a:t>GeoAI</a:t>
            </a:r>
            <a:r>
              <a:rPr lang="en-GB" sz="3200">
                <a:solidFill>
                  <a:schemeClr val="bg1"/>
                </a:solidFill>
              </a:rPr>
              <a:t> ROI</a:t>
            </a:r>
            <a:r>
              <a:rPr sz="3200">
                <a:solidFill>
                  <a:schemeClr val="bg1"/>
                </a:solidFill>
              </a:rPr>
              <a:t> – Analyst Time Savings (Hours Saved)</a:t>
            </a:r>
            <a:endParaRPr lang="en-US" sz="3200">
              <a:solidFill>
                <a:schemeClr val="bg1"/>
              </a:solidFill>
              <a:ea typeface="Roboto"/>
              <a:cs typeface="Roboto"/>
            </a:endParaRPr>
          </a:p>
        </p:txBody>
      </p:sp>
      <p:sp>
        <p:nvSpPr>
          <p:cNvPr id="3" name="TextBox 2"/>
          <p:cNvSpPr txBox="1"/>
          <p:nvPr/>
        </p:nvSpPr>
        <p:spPr>
          <a:xfrm>
            <a:off x="367348" y="1005840"/>
            <a:ext cx="11430000" cy="338554"/>
          </a:xfrm>
          <a:prstGeom prst="rect">
            <a:avLst/>
          </a:prstGeom>
          <a:noFill/>
        </p:spPr>
        <p:txBody>
          <a:bodyPr wrap="square" lIns="91440" tIns="45720" rIns="91440" bIns="45720" anchor="t">
            <a:spAutoFit/>
          </a:bodyPr>
          <a:lstStyle/>
          <a:p>
            <a:pPr>
              <a:defRPr sz="1600"/>
            </a:pPr>
            <a:r>
              <a:rPr sz="1600">
                <a:solidFill>
                  <a:schemeClr val="bg1"/>
                </a:solidFill>
              </a:rPr>
              <a:t>Assumptions: 3 workflows per week · 52 weeks/year · 5–10 analysts</a:t>
            </a:r>
          </a:p>
        </p:txBody>
      </p:sp>
      <p:graphicFrame>
        <p:nvGraphicFramePr>
          <p:cNvPr id="4" name="Table 3"/>
          <p:cNvGraphicFramePr>
            <a:graphicFrameLocks noGrp="1"/>
          </p:cNvGraphicFramePr>
          <p:nvPr/>
        </p:nvGraphicFramePr>
        <p:xfrm>
          <a:off x="550228" y="1920240"/>
          <a:ext cx="10972800" cy="329184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gridCol w="2194560">
                  <a:extLst>
                    <a:ext uri="{9D8B030D-6E8A-4147-A177-3AD203B41FA5}">
                      <a16:colId xmlns:a16="http://schemas.microsoft.com/office/drawing/2014/main" val="20004"/>
                    </a:ext>
                  </a:extLst>
                </a:gridCol>
              </a:tblGrid>
              <a:tr h="658368">
                <a:tc>
                  <a:txBody>
                    <a:bodyPr/>
                    <a:lstStyle/>
                    <a:p>
                      <a:pPr>
                        <a:defRPr sz="1400" b="1"/>
                      </a:pPr>
                      <a:r>
                        <a:t>Scenario</a:t>
                      </a:r>
                    </a:p>
                  </a:txBody>
                  <a:tcPr/>
                </a:tc>
                <a:tc>
                  <a:txBody>
                    <a:bodyPr/>
                    <a:lstStyle/>
                    <a:p>
                      <a:pPr>
                        <a:defRPr sz="1400" b="1"/>
                      </a:pPr>
                      <a:r>
                        <a:t>Users</a:t>
                      </a:r>
                    </a:p>
                  </a:txBody>
                  <a:tcPr/>
                </a:tc>
                <a:tc>
                  <a:txBody>
                    <a:bodyPr/>
                    <a:lstStyle/>
                    <a:p>
                      <a:pPr>
                        <a:defRPr sz="1400" b="1"/>
                      </a:pPr>
                      <a:r>
                        <a:t>Time Saved per Run</a:t>
                      </a:r>
                    </a:p>
                  </a:txBody>
                  <a:tcPr/>
                </a:tc>
                <a:tc>
                  <a:txBody>
                    <a:bodyPr/>
                    <a:lstStyle/>
                    <a:p>
                      <a:pPr>
                        <a:defRPr sz="1400" b="1"/>
                      </a:pPr>
                      <a:r>
                        <a:t>Hours Saved / Month</a:t>
                      </a:r>
                    </a:p>
                  </a:txBody>
                  <a:tcPr/>
                </a:tc>
                <a:tc>
                  <a:txBody>
                    <a:bodyPr/>
                    <a:lstStyle/>
                    <a:p>
                      <a:pPr>
                        <a:defRPr sz="1400" b="1"/>
                      </a:pPr>
                      <a:r>
                        <a:t>Hours Saved / Year</a:t>
                      </a:r>
                    </a:p>
                  </a:txBody>
                  <a:tcPr/>
                </a:tc>
                <a:extLst>
                  <a:ext uri="{0D108BD9-81ED-4DB2-BD59-A6C34878D82A}">
                    <a16:rowId xmlns:a16="http://schemas.microsoft.com/office/drawing/2014/main" val="10000"/>
                  </a:ext>
                </a:extLst>
              </a:tr>
              <a:tr h="658368">
                <a:tc>
                  <a:txBody>
                    <a:bodyPr/>
                    <a:lstStyle/>
                    <a:p>
                      <a:pPr>
                        <a:defRPr sz="1300"/>
                      </a:pPr>
                      <a:r>
                        <a:t>Low</a:t>
                      </a:r>
                    </a:p>
                  </a:txBody>
                  <a:tcPr/>
                </a:tc>
                <a:tc>
                  <a:txBody>
                    <a:bodyPr/>
                    <a:lstStyle/>
                    <a:p>
                      <a:pPr>
                        <a:defRPr sz="1300"/>
                      </a:pPr>
                      <a:r>
                        <a:t>5 analysts</a:t>
                      </a:r>
                    </a:p>
                  </a:txBody>
                  <a:tcPr/>
                </a:tc>
                <a:tc>
                  <a:txBody>
                    <a:bodyPr/>
                    <a:lstStyle/>
                    <a:p>
                      <a:pPr>
                        <a:defRPr sz="1300"/>
                      </a:pPr>
                      <a:r>
                        <a:t>30 min</a:t>
                      </a:r>
                    </a:p>
                  </a:txBody>
                  <a:tcPr/>
                </a:tc>
                <a:tc>
                  <a:txBody>
                    <a:bodyPr/>
                    <a:lstStyle/>
                    <a:p>
                      <a:pPr>
                        <a:defRPr sz="1300"/>
                      </a:pPr>
                      <a:r>
                        <a:t>~32 hours</a:t>
                      </a:r>
                    </a:p>
                  </a:txBody>
                  <a:tcPr/>
                </a:tc>
                <a:tc>
                  <a:txBody>
                    <a:bodyPr/>
                    <a:lstStyle/>
                    <a:p>
                      <a:pPr>
                        <a:defRPr sz="1300"/>
                      </a:pPr>
                      <a:r>
                        <a:t>~390 hours</a:t>
                      </a:r>
                    </a:p>
                  </a:txBody>
                  <a:tcPr/>
                </a:tc>
                <a:extLst>
                  <a:ext uri="{0D108BD9-81ED-4DB2-BD59-A6C34878D82A}">
                    <a16:rowId xmlns:a16="http://schemas.microsoft.com/office/drawing/2014/main" val="10001"/>
                  </a:ext>
                </a:extLst>
              </a:tr>
              <a:tr h="658368">
                <a:tc>
                  <a:txBody>
                    <a:bodyPr/>
                    <a:lstStyle/>
                    <a:p>
                      <a:pPr>
                        <a:defRPr sz="1300"/>
                      </a:pPr>
                      <a:r>
                        <a:t>Expected</a:t>
                      </a:r>
                    </a:p>
                  </a:txBody>
                  <a:tcPr/>
                </a:tc>
                <a:tc>
                  <a:txBody>
                    <a:bodyPr/>
                    <a:lstStyle/>
                    <a:p>
                      <a:pPr>
                        <a:defRPr sz="1300"/>
                      </a:pPr>
                      <a:r>
                        <a:t>7 analysts</a:t>
                      </a:r>
                    </a:p>
                  </a:txBody>
                  <a:tcPr/>
                </a:tc>
                <a:tc>
                  <a:txBody>
                    <a:bodyPr/>
                    <a:lstStyle/>
                    <a:p>
                      <a:pPr>
                        <a:defRPr sz="1300"/>
                      </a:pPr>
                      <a:r>
                        <a:t>45 min</a:t>
                      </a:r>
                    </a:p>
                  </a:txBody>
                  <a:tcPr/>
                </a:tc>
                <a:tc>
                  <a:txBody>
                    <a:bodyPr/>
                    <a:lstStyle/>
                    <a:p>
                      <a:pPr>
                        <a:defRPr sz="1300"/>
                      </a:pPr>
                      <a:r>
                        <a:t>~68 hours</a:t>
                      </a:r>
                    </a:p>
                  </a:txBody>
                  <a:tcPr/>
                </a:tc>
                <a:tc>
                  <a:txBody>
                    <a:bodyPr/>
                    <a:lstStyle/>
                    <a:p>
                      <a:pPr>
                        <a:defRPr sz="1300"/>
                      </a:pPr>
                      <a:r>
                        <a:t>~815 hours</a:t>
                      </a:r>
                    </a:p>
                  </a:txBody>
                  <a:tcPr/>
                </a:tc>
                <a:extLst>
                  <a:ext uri="{0D108BD9-81ED-4DB2-BD59-A6C34878D82A}">
                    <a16:rowId xmlns:a16="http://schemas.microsoft.com/office/drawing/2014/main" val="10002"/>
                  </a:ext>
                </a:extLst>
              </a:tr>
              <a:tr h="658368">
                <a:tc>
                  <a:txBody>
                    <a:bodyPr/>
                    <a:lstStyle/>
                    <a:p>
                      <a:pPr>
                        <a:defRPr sz="1300"/>
                      </a:pPr>
                      <a:r>
                        <a:t>High</a:t>
                      </a:r>
                    </a:p>
                  </a:txBody>
                  <a:tcPr/>
                </a:tc>
                <a:tc>
                  <a:txBody>
                    <a:bodyPr/>
                    <a:lstStyle/>
                    <a:p>
                      <a:pPr>
                        <a:defRPr sz="1300"/>
                      </a:pPr>
                      <a:r>
                        <a:t>10 analysts</a:t>
                      </a:r>
                    </a:p>
                  </a:txBody>
                  <a:tcPr/>
                </a:tc>
                <a:tc>
                  <a:txBody>
                    <a:bodyPr/>
                    <a:lstStyle/>
                    <a:p>
                      <a:pPr>
                        <a:defRPr sz="1300"/>
                      </a:pPr>
                      <a:r>
                        <a:t>60 min</a:t>
                      </a:r>
                    </a:p>
                  </a:txBody>
                  <a:tcPr/>
                </a:tc>
                <a:tc>
                  <a:txBody>
                    <a:bodyPr/>
                    <a:lstStyle/>
                    <a:p>
                      <a:pPr>
                        <a:defRPr sz="1300"/>
                      </a:pPr>
                      <a:r>
                        <a:t>~129 hours</a:t>
                      </a:r>
                    </a:p>
                  </a:txBody>
                  <a:tcPr/>
                </a:tc>
                <a:tc>
                  <a:txBody>
                    <a:bodyPr/>
                    <a:lstStyle/>
                    <a:p>
                      <a:pPr>
                        <a:defRPr sz="1300"/>
                      </a:pPr>
                      <a:r>
                        <a:t>~1,560 hours</a:t>
                      </a:r>
                    </a:p>
                  </a:txBody>
                  <a:tcPr/>
                </a:tc>
                <a:extLst>
                  <a:ext uri="{0D108BD9-81ED-4DB2-BD59-A6C34878D82A}">
                    <a16:rowId xmlns:a16="http://schemas.microsoft.com/office/drawing/2014/main" val="10003"/>
                  </a:ext>
                </a:extLst>
              </a:tr>
              <a:tr h="658368">
                <a:tc>
                  <a:txBody>
                    <a:bodyPr/>
                    <a:lstStyle/>
                    <a:p>
                      <a:pPr>
                        <a:defRPr sz="1300"/>
                      </a:pPr>
                      <a:r>
                        <a:t>Scaled Use</a:t>
                      </a:r>
                    </a:p>
                  </a:txBody>
                  <a:tcPr/>
                </a:tc>
                <a:tc>
                  <a:txBody>
                    <a:bodyPr/>
                    <a:lstStyle/>
                    <a:p>
                      <a:pPr>
                        <a:defRPr sz="1300"/>
                      </a:pPr>
                      <a:r>
                        <a:t>10 analysts</a:t>
                      </a:r>
                    </a:p>
                  </a:txBody>
                  <a:tcPr/>
                </a:tc>
                <a:tc>
                  <a:txBody>
                    <a:bodyPr/>
                    <a:lstStyle/>
                    <a:p>
                      <a:pPr>
                        <a:defRPr sz="1300"/>
                      </a:pPr>
                      <a:r>
                        <a:t>Multiple workflows</a:t>
                      </a:r>
                    </a:p>
                  </a:txBody>
                  <a:tcPr/>
                </a:tc>
                <a:tc>
                  <a:txBody>
                    <a:bodyPr/>
                    <a:lstStyle/>
                    <a:p>
                      <a:pPr>
                        <a:defRPr sz="1300"/>
                      </a:pPr>
                      <a:r>
                        <a:t>200–375 hours</a:t>
                      </a:r>
                    </a:p>
                  </a:txBody>
                  <a:tcPr/>
                </a:tc>
                <a:tc>
                  <a:txBody>
                    <a:bodyPr/>
                    <a:lstStyle/>
                    <a:p>
                      <a:pPr>
                        <a:defRPr sz="1300"/>
                      </a:pPr>
                      <a:r>
                        <a:t>2,400–4,500 hours</a:t>
                      </a:r>
                    </a:p>
                  </a:txBody>
                  <a:tcPr/>
                </a:tc>
                <a:extLst>
                  <a:ext uri="{0D108BD9-81ED-4DB2-BD59-A6C34878D82A}">
                    <a16:rowId xmlns:a16="http://schemas.microsoft.com/office/drawing/2014/main" val="10004"/>
                  </a:ext>
                </a:extLst>
              </a:tr>
            </a:tbl>
          </a:graphicData>
        </a:graphic>
      </p:graphicFrame>
      <p:sp>
        <p:nvSpPr>
          <p:cNvPr id="5" name="TextBox 4"/>
          <p:cNvSpPr txBox="1"/>
          <p:nvPr/>
        </p:nvSpPr>
        <p:spPr>
          <a:xfrm>
            <a:off x="550228" y="5394960"/>
            <a:ext cx="10972800" cy="584775"/>
          </a:xfrm>
          <a:prstGeom prst="rect">
            <a:avLst/>
          </a:prstGeom>
          <a:noFill/>
        </p:spPr>
        <p:txBody>
          <a:bodyPr wrap="square" lIns="91440" tIns="45720" rIns="91440" bIns="45720" anchor="t">
            <a:spAutoFit/>
          </a:bodyPr>
          <a:lstStyle/>
          <a:p>
            <a:pPr>
              <a:defRPr sz="1600" b="1"/>
            </a:pPr>
            <a:r>
              <a:rPr lang="en-GB" sz="1600">
                <a:solidFill>
                  <a:schemeClr val="bg1"/>
                </a:solidFill>
              </a:rPr>
              <a:t>Take away</a:t>
            </a:r>
            <a:r>
              <a:rPr sz="1600">
                <a:solidFill>
                  <a:schemeClr val="bg1"/>
                </a:solidFill>
              </a:rPr>
              <a:t>: Even modest per‑workflow time savings quickly compound into hundreds or thousands of</a:t>
            </a:r>
            <a:r>
              <a:rPr lang="en-GB" sz="1600">
                <a:solidFill>
                  <a:schemeClr val="bg1"/>
                </a:solidFill>
              </a:rPr>
              <a:t> </a:t>
            </a:r>
            <a:r>
              <a:rPr sz="1600">
                <a:solidFill>
                  <a:schemeClr val="bg1"/>
                </a:solidFill>
              </a:rPr>
              <a:t> hours returned annually.</a:t>
            </a:r>
          </a:p>
        </p:txBody>
      </p:sp>
    </p:spTree>
    <p:extLst>
      <p:ext uri="{BB962C8B-B14F-4D97-AF65-F5344CB8AC3E}">
        <p14:creationId xmlns:p14="http://schemas.microsoft.com/office/powerpoint/2010/main" val="2817401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26B32-BEF9-584B-1171-29B7B059187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7A8707-8D80-9732-6903-45528B1ABAC2}"/>
              </a:ext>
            </a:extLst>
          </p:cNvPr>
          <p:cNvSpPr>
            <a:spLocks noGrp="1"/>
          </p:cNvSpPr>
          <p:nvPr>
            <p:ph type="title"/>
          </p:nvPr>
        </p:nvSpPr>
        <p:spPr/>
        <p:txBody>
          <a:bodyPr/>
          <a:lstStyle/>
          <a:p>
            <a:r>
              <a:rPr lang="en-US">
                <a:latin typeface="Roboto Black"/>
                <a:ea typeface="Roboto Black"/>
                <a:cs typeface="Roboto Black"/>
              </a:rPr>
              <a:t>NV5 </a:t>
            </a:r>
            <a:r>
              <a:rPr lang="en-US" err="1">
                <a:latin typeface="Roboto Black"/>
                <a:ea typeface="Roboto Black"/>
                <a:cs typeface="Roboto Black"/>
              </a:rPr>
              <a:t>GeoAI</a:t>
            </a:r>
            <a:r>
              <a:rPr lang="en-US">
                <a:latin typeface="Roboto Black"/>
                <a:ea typeface="Roboto Black"/>
                <a:cs typeface="Roboto Black"/>
              </a:rPr>
              <a:t> Service Phases </a:t>
            </a:r>
            <a:endParaRPr lang="en-US"/>
          </a:p>
        </p:txBody>
      </p:sp>
      <p:grpSp>
        <p:nvGrpSpPr>
          <p:cNvPr id="2" name="Group 1">
            <a:extLst>
              <a:ext uri="{FF2B5EF4-FFF2-40B4-BE49-F238E27FC236}">
                <a16:creationId xmlns:a16="http://schemas.microsoft.com/office/drawing/2014/main" id="{DEDF0048-E64C-C3BF-B53C-2E11CB6C383B}"/>
              </a:ext>
            </a:extLst>
          </p:cNvPr>
          <p:cNvGrpSpPr/>
          <p:nvPr/>
        </p:nvGrpSpPr>
        <p:grpSpPr>
          <a:xfrm>
            <a:off x="542914" y="419413"/>
            <a:ext cx="11114390" cy="5864629"/>
            <a:chOff x="542914" y="419413"/>
            <a:chExt cx="11114390" cy="5864629"/>
          </a:xfrm>
        </p:grpSpPr>
        <p:graphicFrame>
          <p:nvGraphicFramePr>
            <p:cNvPr id="6" name="Diagram 5">
              <a:extLst>
                <a:ext uri="{FF2B5EF4-FFF2-40B4-BE49-F238E27FC236}">
                  <a16:creationId xmlns:a16="http://schemas.microsoft.com/office/drawing/2014/main" id="{07B5F29A-DFC7-82EC-9529-DE0D9F547B06}"/>
                </a:ext>
              </a:extLst>
            </p:cNvPr>
            <p:cNvGraphicFramePr/>
            <p:nvPr>
              <p:extLst>
                <p:ext uri="{D42A27DB-BD31-4B8C-83A1-F6EECF244321}">
                  <p14:modId xmlns:p14="http://schemas.microsoft.com/office/powerpoint/2010/main" val="1704231097"/>
                </p:ext>
              </p:extLst>
            </p:nvPr>
          </p:nvGraphicFramePr>
          <p:xfrm>
            <a:off x="542914" y="419413"/>
            <a:ext cx="11114390" cy="47777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D87D9677-D961-EFF0-34D7-797E0C3863D1}"/>
                </a:ext>
              </a:extLst>
            </p:cNvPr>
            <p:cNvSpPr txBox="1"/>
            <p:nvPr/>
          </p:nvSpPr>
          <p:spPr>
            <a:xfrm>
              <a:off x="762001" y="4960603"/>
              <a:ext cx="2680060" cy="1323439"/>
            </a:xfrm>
            <a:prstGeom prst="rect">
              <a:avLst/>
            </a:prstGeom>
            <a:noFill/>
          </p:spPr>
          <p:txBody>
            <a:bodyPr wrap="square" rtlCol="0">
              <a:spAutoFit/>
            </a:bodyPr>
            <a:lstStyle/>
            <a:p>
              <a:pPr marL="285750" indent="-285750">
                <a:buFont typeface="Arial" panose="020B0604020202020204" pitchFamily="34" charset="0"/>
                <a:buChar char="•"/>
              </a:pPr>
              <a:r>
                <a:rPr lang="en-GB" sz="1000">
                  <a:solidFill>
                    <a:schemeClr val="bg1"/>
                  </a:solidFill>
                </a:rPr>
                <a:t>AI Readiness Assessment report</a:t>
              </a:r>
            </a:p>
            <a:p>
              <a:pPr lvl="1" indent="-182880">
                <a:buFont typeface="Arial" panose="020B0604020202020204" pitchFamily="34" charset="0"/>
                <a:buChar char="•"/>
              </a:pPr>
              <a:r>
                <a:rPr lang="en-GB" sz="1000">
                  <a:solidFill>
                    <a:schemeClr val="bg1"/>
                  </a:solidFill>
                </a:rPr>
                <a:t>Defined, decision‑relevant use cases</a:t>
              </a:r>
            </a:p>
            <a:p>
              <a:pPr lvl="1" indent="-182880">
                <a:buFont typeface="Arial" panose="020B0604020202020204" pitchFamily="34" charset="0"/>
                <a:buChar char="•"/>
              </a:pPr>
              <a:r>
                <a:rPr lang="en-GB" sz="1000">
                  <a:solidFill>
                    <a:schemeClr val="bg1"/>
                  </a:solidFill>
                </a:rPr>
                <a:t>Documented assessment data</a:t>
              </a:r>
            </a:p>
            <a:p>
              <a:pPr lvl="1" indent="-182880">
                <a:buFont typeface="Arial" panose="020B0604020202020204" pitchFamily="34" charset="0"/>
                <a:buChar char="•"/>
              </a:pPr>
              <a:r>
                <a:rPr lang="en-GB" sz="1000">
                  <a:solidFill>
                    <a:schemeClr val="bg1"/>
                  </a:solidFill>
                </a:rPr>
                <a:t>Feasibility and constraint assessment</a:t>
              </a:r>
            </a:p>
            <a:p>
              <a:pPr marL="285750" indent="-285750">
                <a:buFont typeface="Arial" panose="020B0604020202020204" pitchFamily="34" charset="0"/>
                <a:buChar char="•"/>
              </a:pPr>
              <a:r>
                <a:rPr lang="en-GB" sz="1000">
                  <a:solidFill>
                    <a:schemeClr val="bg1"/>
                  </a:solidFill>
                </a:rPr>
                <a:t>Prioritized roadmap with effort and timing</a:t>
              </a:r>
            </a:p>
          </p:txBody>
        </p:sp>
        <p:grpSp>
          <p:nvGrpSpPr>
            <p:cNvPr id="22" name="Group 21">
              <a:extLst>
                <a:ext uri="{FF2B5EF4-FFF2-40B4-BE49-F238E27FC236}">
                  <a16:creationId xmlns:a16="http://schemas.microsoft.com/office/drawing/2014/main" id="{982E7D50-E1D9-646D-9B04-BF541F6C30FD}"/>
                </a:ext>
              </a:extLst>
            </p:cNvPr>
            <p:cNvGrpSpPr/>
            <p:nvPr/>
          </p:nvGrpSpPr>
          <p:grpSpPr>
            <a:xfrm>
              <a:off x="1069168" y="4487111"/>
              <a:ext cx="2278797" cy="437314"/>
              <a:chOff x="2018747" y="4686691"/>
              <a:chExt cx="1874520" cy="836252"/>
            </a:xfrm>
            <a:solidFill>
              <a:schemeClr val="accent6"/>
            </a:solidFill>
          </p:grpSpPr>
          <p:sp>
            <p:nvSpPr>
              <p:cNvPr id="9" name="Rectangle 8">
                <a:extLst>
                  <a:ext uri="{FF2B5EF4-FFF2-40B4-BE49-F238E27FC236}">
                    <a16:creationId xmlns:a16="http://schemas.microsoft.com/office/drawing/2014/main" id="{7D59CE46-A128-BB8B-67D7-C1027A516F75}"/>
                  </a:ext>
                </a:extLst>
              </p:cNvPr>
              <p:cNvSpPr/>
              <p:nvPr/>
            </p:nvSpPr>
            <p:spPr>
              <a:xfrm>
                <a:off x="2032000" y="4686691"/>
                <a:ext cx="1842416" cy="393192"/>
              </a:xfrm>
              <a:prstGeom prst="rect">
                <a:avLst/>
              </a:prstGeom>
              <a:grpFill/>
              <a:ln>
                <a:solidFill>
                  <a:srgbClr val="ED7D31"/>
                </a:solid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Deliverables</a:t>
                </a:r>
              </a:p>
            </p:txBody>
          </p:sp>
          <p:sp>
            <p:nvSpPr>
              <p:cNvPr id="15" name="Isosceles Triangle 14">
                <a:extLst>
                  <a:ext uri="{FF2B5EF4-FFF2-40B4-BE49-F238E27FC236}">
                    <a16:creationId xmlns:a16="http://schemas.microsoft.com/office/drawing/2014/main" id="{B663DDF1-AFC6-1DF3-444B-5ECB514B31D8}"/>
                  </a:ext>
                </a:extLst>
              </p:cNvPr>
              <p:cNvSpPr/>
              <p:nvPr/>
            </p:nvSpPr>
            <p:spPr>
              <a:xfrm rot="10800000">
                <a:off x="2018747" y="5089310"/>
                <a:ext cx="1874520" cy="433633"/>
              </a:xfrm>
              <a:prstGeom prst="triangle">
                <a:avLst/>
              </a:prstGeom>
              <a:grpFill/>
              <a:ln>
                <a:no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41458620-3F4A-5EE0-3062-7E0256F1554C}"/>
                </a:ext>
              </a:extLst>
            </p:cNvPr>
            <p:cNvGrpSpPr/>
            <p:nvPr/>
          </p:nvGrpSpPr>
          <p:grpSpPr>
            <a:xfrm>
              <a:off x="3674293" y="4476883"/>
              <a:ext cx="2321314" cy="447542"/>
              <a:chOff x="4123343" y="4695317"/>
              <a:chExt cx="1874520" cy="827626"/>
            </a:xfrm>
          </p:grpSpPr>
          <p:sp>
            <p:nvSpPr>
              <p:cNvPr id="10" name="Rectangle 9">
                <a:extLst>
                  <a:ext uri="{FF2B5EF4-FFF2-40B4-BE49-F238E27FC236}">
                    <a16:creationId xmlns:a16="http://schemas.microsoft.com/office/drawing/2014/main" id="{9D6F10F9-1691-10E9-1004-1EAAC2678C1B}"/>
                  </a:ext>
                </a:extLst>
              </p:cNvPr>
              <p:cNvSpPr/>
              <p:nvPr/>
            </p:nvSpPr>
            <p:spPr>
              <a:xfrm>
                <a:off x="4128052" y="4695317"/>
                <a:ext cx="1842416" cy="393192"/>
              </a:xfrm>
              <a:prstGeom prst="rect">
                <a:avLst/>
              </a:prstGeom>
              <a:solidFill>
                <a:srgbClr val="92D050"/>
              </a:solidFill>
              <a:ln>
                <a:solidFill>
                  <a:srgbClr val="92D050"/>
                </a:solid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Deliverables</a:t>
                </a:r>
              </a:p>
            </p:txBody>
          </p:sp>
          <p:sp>
            <p:nvSpPr>
              <p:cNvPr id="16" name="Isosceles Triangle 15">
                <a:extLst>
                  <a:ext uri="{FF2B5EF4-FFF2-40B4-BE49-F238E27FC236}">
                    <a16:creationId xmlns:a16="http://schemas.microsoft.com/office/drawing/2014/main" id="{03E57478-3873-CA99-38FE-F342B93B520F}"/>
                  </a:ext>
                </a:extLst>
              </p:cNvPr>
              <p:cNvSpPr/>
              <p:nvPr/>
            </p:nvSpPr>
            <p:spPr>
              <a:xfrm rot="10800000">
                <a:off x="4123343" y="5089310"/>
                <a:ext cx="1874520" cy="433633"/>
              </a:xfrm>
              <a:prstGeom prst="triangle">
                <a:avLst/>
              </a:prstGeom>
              <a:solidFill>
                <a:srgbClr val="92D050"/>
              </a:solidFill>
              <a:ln>
                <a:no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20604E11-E500-C662-0300-BAEEA74BB830}"/>
                </a:ext>
              </a:extLst>
            </p:cNvPr>
            <p:cNvGrpSpPr/>
            <p:nvPr/>
          </p:nvGrpSpPr>
          <p:grpSpPr>
            <a:xfrm>
              <a:off x="6246567" y="4487111"/>
              <a:ext cx="2319269" cy="437314"/>
              <a:chOff x="6212427" y="4686691"/>
              <a:chExt cx="1874520" cy="836252"/>
            </a:xfrm>
            <a:solidFill>
              <a:srgbClr val="0070C0"/>
            </a:solidFill>
          </p:grpSpPr>
          <p:sp>
            <p:nvSpPr>
              <p:cNvPr id="11" name="Rectangle 10">
                <a:extLst>
                  <a:ext uri="{FF2B5EF4-FFF2-40B4-BE49-F238E27FC236}">
                    <a16:creationId xmlns:a16="http://schemas.microsoft.com/office/drawing/2014/main" id="{1107110E-C026-AB6E-1704-96B9418C8E2D}"/>
                  </a:ext>
                </a:extLst>
              </p:cNvPr>
              <p:cNvSpPr/>
              <p:nvPr/>
            </p:nvSpPr>
            <p:spPr>
              <a:xfrm>
                <a:off x="6219335" y="4686691"/>
                <a:ext cx="1842416" cy="393192"/>
              </a:xfrm>
              <a:prstGeom prst="rect">
                <a:avLst/>
              </a:prstGeom>
              <a:grpFill/>
              <a:ln>
                <a:solidFill>
                  <a:srgbClr val="0070C0"/>
                </a:solid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Deliverables</a:t>
                </a:r>
              </a:p>
            </p:txBody>
          </p:sp>
          <p:sp>
            <p:nvSpPr>
              <p:cNvPr id="17" name="Isosceles Triangle 16">
                <a:extLst>
                  <a:ext uri="{FF2B5EF4-FFF2-40B4-BE49-F238E27FC236}">
                    <a16:creationId xmlns:a16="http://schemas.microsoft.com/office/drawing/2014/main" id="{2D5D7A82-7AC1-4D15-7089-E43275DE3540}"/>
                  </a:ext>
                </a:extLst>
              </p:cNvPr>
              <p:cNvSpPr/>
              <p:nvPr/>
            </p:nvSpPr>
            <p:spPr>
              <a:xfrm rot="10800000">
                <a:off x="6212427" y="5089310"/>
                <a:ext cx="1874520" cy="433633"/>
              </a:xfrm>
              <a:prstGeom prst="triangle">
                <a:avLst/>
              </a:prstGeom>
              <a:grpFill/>
              <a:ln>
                <a:no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2ED3D1AA-7BFC-AA10-1459-8E19210565AD}"/>
                </a:ext>
              </a:extLst>
            </p:cNvPr>
            <p:cNvGrpSpPr/>
            <p:nvPr/>
          </p:nvGrpSpPr>
          <p:grpSpPr>
            <a:xfrm>
              <a:off x="8818901" y="4471604"/>
              <a:ext cx="2322576" cy="452821"/>
              <a:chOff x="8301817" y="4686691"/>
              <a:chExt cx="1892808" cy="836252"/>
            </a:xfrm>
          </p:grpSpPr>
          <p:sp>
            <p:nvSpPr>
              <p:cNvPr id="12" name="Rectangle 11">
                <a:extLst>
                  <a:ext uri="{FF2B5EF4-FFF2-40B4-BE49-F238E27FC236}">
                    <a16:creationId xmlns:a16="http://schemas.microsoft.com/office/drawing/2014/main" id="{D4E18966-D2FE-3F4B-8B3E-8FD3F90FC63C}"/>
                  </a:ext>
                </a:extLst>
              </p:cNvPr>
              <p:cNvSpPr/>
              <p:nvPr/>
            </p:nvSpPr>
            <p:spPr>
              <a:xfrm>
                <a:off x="8327013" y="4686691"/>
                <a:ext cx="1842416" cy="393192"/>
              </a:xfrm>
              <a:prstGeom prst="rect">
                <a:avLst/>
              </a:prstGeom>
              <a:solidFill>
                <a:srgbClr val="7030A0"/>
              </a:solidFill>
              <a:ln>
                <a:solidFill>
                  <a:srgbClr val="7030A0"/>
                </a:solid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Deliverables</a:t>
                </a:r>
              </a:p>
            </p:txBody>
          </p:sp>
          <p:sp>
            <p:nvSpPr>
              <p:cNvPr id="18" name="Isosceles Triangle 17">
                <a:extLst>
                  <a:ext uri="{FF2B5EF4-FFF2-40B4-BE49-F238E27FC236}">
                    <a16:creationId xmlns:a16="http://schemas.microsoft.com/office/drawing/2014/main" id="{26CA4517-EB65-C254-B881-7454A22B0011}"/>
                  </a:ext>
                </a:extLst>
              </p:cNvPr>
              <p:cNvSpPr/>
              <p:nvPr/>
            </p:nvSpPr>
            <p:spPr>
              <a:xfrm rot="10800000">
                <a:off x="8301817" y="5089310"/>
                <a:ext cx="1892808" cy="433633"/>
              </a:xfrm>
              <a:prstGeom prst="triangle">
                <a:avLst/>
              </a:prstGeom>
              <a:solidFill>
                <a:srgbClr val="7030A0"/>
              </a:solidFill>
              <a:ln>
                <a:no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6D2F7AB1-6272-E398-1B73-151CE44409BF}"/>
                </a:ext>
              </a:extLst>
            </p:cNvPr>
            <p:cNvSpPr txBox="1"/>
            <p:nvPr/>
          </p:nvSpPr>
          <p:spPr>
            <a:xfrm>
              <a:off x="3656719" y="4960603"/>
              <a:ext cx="2304835" cy="101566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000">
                  <a:solidFill>
                    <a:schemeClr val="bg1"/>
                  </a:solidFill>
                </a:rPr>
                <a:t>AI‑ready data specification</a:t>
              </a:r>
            </a:p>
            <a:p>
              <a:pPr marL="285750" indent="-285750">
                <a:buFont typeface="Arial" panose="020B0604020202020204" pitchFamily="34" charset="0"/>
                <a:buChar char="•"/>
              </a:pPr>
              <a:r>
                <a:rPr lang="en-GB" sz="1000">
                  <a:solidFill>
                    <a:schemeClr val="bg1"/>
                  </a:solidFill>
                </a:rPr>
                <a:t>Harmonized geospatial data aligned to specification, published to catalogic where applicable</a:t>
              </a:r>
              <a:endParaRPr lang="en-GB" sz="1000">
                <a:solidFill>
                  <a:schemeClr val="bg1"/>
                </a:solidFill>
                <a:ea typeface="Roboto"/>
                <a:cs typeface="Roboto"/>
              </a:endParaRPr>
            </a:p>
            <a:p>
              <a:pPr marL="285750" indent="-285750">
                <a:buFont typeface="Arial" panose="020B0604020202020204" pitchFamily="34" charset="0"/>
                <a:buChar char="•"/>
              </a:pPr>
              <a:r>
                <a:rPr lang="en-GB" sz="1000">
                  <a:solidFill>
                    <a:schemeClr val="bg1"/>
                  </a:solidFill>
                </a:rPr>
                <a:t>Data prepared for AI Workflows </a:t>
              </a:r>
            </a:p>
          </p:txBody>
        </p:sp>
        <p:sp>
          <p:nvSpPr>
            <p:cNvPr id="20" name="TextBox 19">
              <a:extLst>
                <a:ext uri="{FF2B5EF4-FFF2-40B4-BE49-F238E27FC236}">
                  <a16:creationId xmlns:a16="http://schemas.microsoft.com/office/drawing/2014/main" id="{DA4119F1-6CA2-7B5B-72BB-2D247EFC2B46}"/>
                </a:ext>
              </a:extLst>
            </p:cNvPr>
            <p:cNvSpPr txBox="1"/>
            <p:nvPr/>
          </p:nvSpPr>
          <p:spPr>
            <a:xfrm>
              <a:off x="6227838" y="4960603"/>
              <a:ext cx="2288095" cy="1323439"/>
            </a:xfrm>
            <a:prstGeom prst="rect">
              <a:avLst/>
            </a:prstGeom>
            <a:noFill/>
          </p:spPr>
          <p:txBody>
            <a:bodyPr wrap="square" rtlCol="0">
              <a:spAutoFit/>
            </a:bodyPr>
            <a:lstStyle/>
            <a:p>
              <a:pPr marL="285750" indent="-285750">
                <a:buFont typeface="Arial" panose="020B0604020202020204" pitchFamily="34" charset="0"/>
                <a:buChar char="•"/>
              </a:pPr>
              <a:r>
                <a:rPr lang="en-GB" sz="1000">
                  <a:solidFill>
                    <a:schemeClr val="bg1"/>
                  </a:solidFill>
                </a:rPr>
                <a:t>Configured operational workflows</a:t>
              </a:r>
            </a:p>
            <a:p>
              <a:pPr marL="285750" indent="-285750">
                <a:buFont typeface="Arial" panose="020B0604020202020204" pitchFamily="34" charset="0"/>
                <a:buChar char="•"/>
              </a:pPr>
              <a:r>
                <a:rPr lang="en-GB" sz="1000">
                  <a:solidFill>
                    <a:schemeClr val="bg1"/>
                  </a:solidFill>
                </a:rPr>
                <a:t>Integrated data sources and systems</a:t>
              </a:r>
            </a:p>
            <a:p>
              <a:pPr marL="285750" indent="-285750">
                <a:buFont typeface="Arial" panose="020B0604020202020204" pitchFamily="34" charset="0"/>
                <a:buChar char="•"/>
              </a:pPr>
              <a:r>
                <a:rPr lang="en-GB" sz="1000">
                  <a:solidFill>
                    <a:schemeClr val="bg1"/>
                  </a:solidFill>
                </a:rPr>
                <a:t>Embedded business rules and validation checks</a:t>
              </a:r>
            </a:p>
            <a:p>
              <a:pPr marL="285750" indent="-285750">
                <a:buFont typeface="Arial" panose="020B0604020202020204" pitchFamily="34" charset="0"/>
                <a:buChar char="•"/>
              </a:pPr>
              <a:r>
                <a:rPr lang="en-GB" sz="1000">
                  <a:solidFill>
                    <a:schemeClr val="bg1"/>
                  </a:solidFill>
                </a:rPr>
                <a:t>Workflow documentation and training</a:t>
              </a:r>
              <a:endParaRPr lang="en-US" sz="1000">
                <a:solidFill>
                  <a:schemeClr val="bg1"/>
                </a:solidFill>
              </a:endParaRPr>
            </a:p>
          </p:txBody>
        </p:sp>
        <p:sp>
          <p:nvSpPr>
            <p:cNvPr id="21" name="TextBox 20">
              <a:extLst>
                <a:ext uri="{FF2B5EF4-FFF2-40B4-BE49-F238E27FC236}">
                  <a16:creationId xmlns:a16="http://schemas.microsoft.com/office/drawing/2014/main" id="{F4D69005-3908-14EC-403A-FF7458EA8417}"/>
                </a:ext>
              </a:extLst>
            </p:cNvPr>
            <p:cNvSpPr txBox="1"/>
            <p:nvPr/>
          </p:nvSpPr>
          <p:spPr>
            <a:xfrm>
              <a:off x="8824687" y="4960603"/>
              <a:ext cx="2424157" cy="1169551"/>
            </a:xfrm>
            <a:prstGeom prst="rect">
              <a:avLst/>
            </a:prstGeom>
            <a:noFill/>
          </p:spPr>
          <p:txBody>
            <a:bodyPr wrap="square" rtlCol="0">
              <a:spAutoFit/>
            </a:bodyPr>
            <a:lstStyle/>
            <a:p>
              <a:pPr marL="285750" indent="-285750">
                <a:buFont typeface="Arial" panose="020B0604020202020204" pitchFamily="34" charset="0"/>
                <a:buChar char="•"/>
              </a:pPr>
              <a:r>
                <a:rPr lang="en-GB" sz="1000">
                  <a:solidFill>
                    <a:schemeClr val="bg1"/>
                  </a:solidFill>
                </a:rPr>
                <a:t>Operational monitoring and reporting</a:t>
              </a:r>
            </a:p>
            <a:p>
              <a:pPr marL="285750" indent="-285750">
                <a:buFont typeface="Arial" panose="020B0604020202020204" pitchFamily="34" charset="0"/>
                <a:buChar char="•"/>
              </a:pPr>
              <a:r>
                <a:rPr lang="en-GB" sz="1000">
                  <a:solidFill>
                    <a:schemeClr val="bg1"/>
                  </a:solidFill>
                </a:rPr>
                <a:t>Governance and audit artifacts</a:t>
              </a:r>
            </a:p>
            <a:p>
              <a:pPr marL="285750" indent="-285750">
                <a:buFont typeface="Arial" panose="020B0604020202020204" pitchFamily="34" charset="0"/>
                <a:buChar char="•"/>
              </a:pPr>
              <a:r>
                <a:rPr lang="en-GB" sz="1000">
                  <a:solidFill>
                    <a:schemeClr val="bg1"/>
                  </a:solidFill>
                </a:rPr>
                <a:t>Version controlled workflow maintenance </a:t>
              </a:r>
            </a:p>
            <a:p>
              <a:pPr marL="285750" indent="-285750">
                <a:buFont typeface="Arial" panose="020B0604020202020204" pitchFamily="34" charset="0"/>
                <a:buChar char="•"/>
              </a:pPr>
              <a:r>
                <a:rPr lang="en-GB" sz="1000">
                  <a:solidFill>
                    <a:schemeClr val="bg1"/>
                  </a:solidFill>
                </a:rPr>
                <a:t>Workflow optimization and ongoing support</a:t>
              </a:r>
              <a:endParaRPr lang="en-US" sz="1000">
                <a:solidFill>
                  <a:schemeClr val="bg1"/>
                </a:solidFill>
              </a:endParaRPr>
            </a:p>
          </p:txBody>
        </p:sp>
      </p:grpSp>
    </p:spTree>
    <p:extLst>
      <p:ext uri="{BB962C8B-B14F-4D97-AF65-F5344CB8AC3E}">
        <p14:creationId xmlns:p14="http://schemas.microsoft.com/office/powerpoint/2010/main" val="1756327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FE32A-79DE-54B1-F004-17D5C9D418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F2FE2F-4C90-BB28-0643-7CBA61717EE7}"/>
              </a:ext>
            </a:extLst>
          </p:cNvPr>
          <p:cNvSpPr txBox="1">
            <a:spLocks/>
          </p:cNvSpPr>
          <p:nvPr/>
        </p:nvSpPr>
        <p:spPr>
          <a:xfrm>
            <a:off x="172510" y="324696"/>
            <a:ext cx="11582400" cy="740733"/>
          </a:xfrm>
          <a:prstGeom prst="rect">
            <a:avLst/>
          </a:prstGeom>
        </p:spPr>
        <p:txBody>
          <a:bodyPr/>
          <a:lstStyle>
            <a:lvl1pPr algn="l" defTabSz="914400" rtl="0" eaLnBrk="1" latinLnBrk="0" hangingPunct="1">
              <a:lnSpc>
                <a:spcPct val="90000"/>
              </a:lnSpc>
              <a:spcBef>
                <a:spcPct val="0"/>
              </a:spcBef>
              <a:buNone/>
              <a:defRPr sz="3200" b="0" kern="1200" cap="none" baseline="0">
                <a:solidFill>
                  <a:schemeClr val="bg1"/>
                </a:solidFill>
                <a:latin typeface="Roboto Black" panose="02000000000000000000" pitchFamily="2" charset="0"/>
                <a:ea typeface="Roboto Black"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700" b="0" i="0" u="none" strike="noStrike" kern="1200" cap="none" spc="0" normalizeH="0" baseline="0" noProof="0">
                <a:ln>
                  <a:noFill/>
                </a:ln>
                <a:solidFill>
                  <a:prstClr val="white"/>
                </a:solidFill>
                <a:effectLst/>
                <a:uLnTx/>
                <a:uFillTx/>
                <a:latin typeface="Roboto Black" panose="02000000000000000000" pitchFamily="2" charset="0"/>
                <a:ea typeface="Roboto Black" panose="02000000000000000000" pitchFamily="2" charset="0"/>
                <a:cs typeface="+mj-cs"/>
              </a:rPr>
              <a:t>Technology-Agnostic by Design: Start Where the Workflow Is</a:t>
            </a:r>
          </a:p>
        </p:txBody>
      </p:sp>
      <p:sp>
        <p:nvSpPr>
          <p:cNvPr id="10" name="TextBox 9">
            <a:extLst>
              <a:ext uri="{FF2B5EF4-FFF2-40B4-BE49-F238E27FC236}">
                <a16:creationId xmlns:a16="http://schemas.microsoft.com/office/drawing/2014/main" id="{3AB81A05-8D6E-7671-CAAC-ED0E508279CB}"/>
              </a:ext>
            </a:extLst>
          </p:cNvPr>
          <p:cNvSpPr txBox="1"/>
          <p:nvPr/>
        </p:nvSpPr>
        <p:spPr>
          <a:xfrm>
            <a:off x="692728" y="5622709"/>
            <a:ext cx="10396178"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prstClr val="white"/>
                </a:solidFill>
                <a:effectLst/>
                <a:uLnTx/>
                <a:uFillTx/>
                <a:latin typeface="Roboto"/>
                <a:ea typeface="+mn-ea"/>
                <a:cs typeface="+mn-cs"/>
              </a:rPr>
              <a:t>Use one product, combine multiple products, or connect NV5 capabilities into your existing environment. The right path depends on the workflow. </a:t>
            </a:r>
          </a:p>
        </p:txBody>
      </p:sp>
      <p:graphicFrame>
        <p:nvGraphicFramePr>
          <p:cNvPr id="7" name="Table 6">
            <a:extLst>
              <a:ext uri="{FF2B5EF4-FFF2-40B4-BE49-F238E27FC236}">
                <a16:creationId xmlns:a16="http://schemas.microsoft.com/office/drawing/2014/main" id="{9D02C205-C409-9FBE-6935-6B6531D8099A}"/>
              </a:ext>
            </a:extLst>
          </p:cNvPr>
          <p:cNvGraphicFramePr>
            <a:graphicFrameLocks noGrp="1"/>
          </p:cNvGraphicFramePr>
          <p:nvPr/>
        </p:nvGraphicFramePr>
        <p:xfrm>
          <a:off x="1231565" y="1715583"/>
          <a:ext cx="9728871" cy="2985005"/>
        </p:xfrm>
        <a:graphic>
          <a:graphicData uri="http://schemas.openxmlformats.org/drawingml/2006/table">
            <a:tbl>
              <a:tblPr firstRow="1" bandRow="1">
                <a:tableStyleId>{5C22544A-7EE6-4342-B048-85BDC9FD1C3A}</a:tableStyleId>
              </a:tblPr>
              <a:tblGrid>
                <a:gridCol w="3242957">
                  <a:extLst>
                    <a:ext uri="{9D8B030D-6E8A-4147-A177-3AD203B41FA5}">
                      <a16:colId xmlns:a16="http://schemas.microsoft.com/office/drawing/2014/main" val="114859744"/>
                    </a:ext>
                  </a:extLst>
                </a:gridCol>
                <a:gridCol w="3242957">
                  <a:extLst>
                    <a:ext uri="{9D8B030D-6E8A-4147-A177-3AD203B41FA5}">
                      <a16:colId xmlns:a16="http://schemas.microsoft.com/office/drawing/2014/main" val="1487608808"/>
                    </a:ext>
                  </a:extLst>
                </a:gridCol>
                <a:gridCol w="3242957">
                  <a:extLst>
                    <a:ext uri="{9D8B030D-6E8A-4147-A177-3AD203B41FA5}">
                      <a16:colId xmlns:a16="http://schemas.microsoft.com/office/drawing/2014/main" val="1897821701"/>
                    </a:ext>
                  </a:extLst>
                </a:gridCol>
              </a:tblGrid>
              <a:tr h="366134">
                <a:tc>
                  <a:txBody>
                    <a:bodyPr/>
                    <a:lstStyle/>
                    <a:p>
                      <a:pPr marL="0" indent="0" algn="ctr">
                        <a:buFont typeface="Arial" panose="020B0604020202020204" pitchFamily="34" charset="0"/>
                        <a:buNone/>
                      </a:pPr>
                      <a:r>
                        <a:rPr lang="en-US" sz="1700">
                          <a:solidFill>
                            <a:schemeClr val="bg1">
                              <a:lumMod val="95000"/>
                            </a:schemeClr>
                          </a:solidFill>
                        </a:rPr>
                        <a:t>ENVI Agent</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70C0">
                        <a:alpha val="20000"/>
                      </a:srgbClr>
                    </a:solidFill>
                  </a:tcPr>
                </a:tc>
                <a:tc>
                  <a:txBody>
                    <a:bodyPr/>
                    <a:lstStyle/>
                    <a:p>
                      <a:pPr marL="0" indent="0" algn="ctr">
                        <a:buFont typeface="Arial" panose="020B0604020202020204" pitchFamily="34" charset="0"/>
                        <a:buNone/>
                      </a:pPr>
                      <a:r>
                        <a:rPr lang="en-US" sz="1700">
                          <a:solidFill>
                            <a:schemeClr val="bg1">
                              <a:lumMod val="95000"/>
                            </a:schemeClr>
                          </a:solidFill>
                        </a:rPr>
                        <a:t>GeoIQ</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70C0">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a:solidFill>
                            <a:schemeClr val="bg1">
                              <a:lumMod val="95000"/>
                            </a:schemeClr>
                          </a:solidFill>
                        </a:rPr>
                        <a:t>GeoAgent</a:t>
                      </a:r>
                    </a:p>
                    <a:p>
                      <a:pPr marL="0" indent="0" algn="ctr">
                        <a:buFont typeface="Arial" panose="020B0604020202020204" pitchFamily="34" charset="0"/>
                        <a:buNone/>
                      </a:pPr>
                      <a:endParaRPr lang="en-US" sz="1700">
                        <a:solidFill>
                          <a:schemeClr val="bg1">
                            <a:lumMod val="95000"/>
                          </a:schemeClr>
                        </a:solidFill>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0070C0">
                        <a:alpha val="20000"/>
                      </a:srgbClr>
                    </a:solidFill>
                  </a:tcPr>
                </a:tc>
                <a:extLst>
                  <a:ext uri="{0D108BD9-81ED-4DB2-BD59-A6C34878D82A}">
                    <a16:rowId xmlns:a16="http://schemas.microsoft.com/office/drawing/2014/main" val="199453842"/>
                  </a:ext>
                </a:extLst>
              </a:tr>
              <a:tr h="521741">
                <a:tc>
                  <a:txBody>
                    <a:bodyPr/>
                    <a:lstStyle/>
                    <a:p>
                      <a:pPr marL="0" indent="0" algn="ctr">
                        <a:buFont typeface="Arial" panose="020B0604020202020204" pitchFamily="34" charset="0"/>
                        <a:buNone/>
                      </a:pPr>
                      <a:r>
                        <a:rPr lang="en-US" sz="1700" b="1">
                          <a:solidFill>
                            <a:schemeClr val="bg1">
                              <a:lumMod val="95000"/>
                            </a:schemeClr>
                          </a:solidFill>
                        </a:rPr>
                        <a:t>For imagery and remote sensing teams</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404040">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b="1">
                          <a:solidFill>
                            <a:schemeClr val="bg1">
                              <a:lumMod val="95000"/>
                            </a:schemeClr>
                          </a:solidFill>
                        </a:rPr>
                        <a:t>For prepared enterprise geospatial data</a:t>
                      </a:r>
                    </a:p>
                    <a:p>
                      <a:pPr marL="0" indent="0" algn="ctr">
                        <a:buFont typeface="Arial" panose="020B0604020202020204" pitchFamily="34" charset="0"/>
                        <a:buNone/>
                      </a:pPr>
                      <a:endParaRPr lang="en-US" sz="1700" b="1">
                        <a:solidFill>
                          <a:schemeClr val="bg1">
                            <a:lumMod val="95000"/>
                          </a:schemeClr>
                        </a:solidFill>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404040">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b="1">
                          <a:solidFill>
                            <a:schemeClr val="bg1">
                              <a:lumMod val="95000"/>
                            </a:schemeClr>
                          </a:solidFill>
                        </a:rPr>
                        <a:t>For guided geospatial workflows</a:t>
                      </a:r>
                    </a:p>
                    <a:p>
                      <a:pPr marL="0" indent="0" algn="ctr">
                        <a:buFont typeface="Arial" panose="020B0604020202020204" pitchFamily="34" charset="0"/>
                        <a:buNone/>
                      </a:pPr>
                      <a:endParaRPr lang="en-US" sz="1700" b="1">
                        <a:solidFill>
                          <a:schemeClr val="bg1">
                            <a:lumMod val="95000"/>
                          </a:schemeClr>
                        </a:solidFill>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404040">
                        <a:alpha val="20000"/>
                      </a:srgbClr>
                    </a:solidFill>
                  </a:tcPr>
                </a:tc>
                <a:extLst>
                  <a:ext uri="{0D108BD9-81ED-4DB2-BD59-A6C34878D82A}">
                    <a16:rowId xmlns:a16="http://schemas.microsoft.com/office/drawing/2014/main" val="1216530066"/>
                  </a:ext>
                </a:extLst>
              </a:tr>
              <a:tr h="1506725">
                <a:tc>
                  <a:txBody>
                    <a:bodyPr/>
                    <a:lstStyle/>
                    <a:p>
                      <a:pPr marL="0" indent="0" algn="ctr">
                        <a:buFont typeface="Arial" panose="020B0604020202020204" pitchFamily="34" charset="0"/>
                        <a:buNone/>
                      </a:pPr>
                      <a:r>
                        <a:rPr lang="en-US" sz="1700">
                          <a:solidFill>
                            <a:schemeClr val="bg1">
                              <a:lumMod val="95000"/>
                            </a:schemeClr>
                          </a:solidFill>
                        </a:rPr>
                        <a:t>Helps analysts plan, run, and refine ENVI workflows faster.</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404040">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a:solidFill>
                            <a:schemeClr val="bg1">
                              <a:lumMod val="95000"/>
                            </a:schemeClr>
                          </a:solidFill>
                        </a:rPr>
                        <a:t>Helps answer spatial impact questions across assets, infrastructure, and operational layers.</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404040">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a:solidFill>
                            <a:schemeClr val="bg1">
                              <a:lumMod val="95000"/>
                            </a:schemeClr>
                          </a:solidFill>
                        </a:rPr>
                        <a:t>Helps define the workflow, prepare the data, and make the solution operational.</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404040">
                        <a:alpha val="20000"/>
                      </a:srgbClr>
                    </a:solidFill>
                  </a:tcPr>
                </a:tc>
                <a:extLst>
                  <a:ext uri="{0D108BD9-81ED-4DB2-BD59-A6C34878D82A}">
                    <a16:rowId xmlns:a16="http://schemas.microsoft.com/office/drawing/2014/main" val="1269779137"/>
                  </a:ext>
                </a:extLst>
              </a:tr>
            </a:tbl>
          </a:graphicData>
        </a:graphic>
      </p:graphicFrame>
    </p:spTree>
    <p:extLst>
      <p:ext uri="{BB962C8B-B14F-4D97-AF65-F5344CB8AC3E}">
        <p14:creationId xmlns:p14="http://schemas.microsoft.com/office/powerpoint/2010/main" val="1487019585"/>
      </p:ext>
    </p:extLst>
  </p:cSld>
  <p:clrMapOvr>
    <a:masterClrMapping/>
  </p:clrMapOvr>
  <mc:AlternateContent xmlns:mc="http://schemas.openxmlformats.org/markup-compatibility/2006">
    <mc:Choice xmlns:p14="http://schemas.microsoft.com/office/powerpoint/2010/main" Requires="p14">
      <p:transition spd="slow" p14:dur="2000" advTm="52135"/>
    </mc:Choice>
    <mc:Fallback>
      <p:transition spd="slow" advTm="52135"/>
    </mc:Fallback>
  </mc:AlternateContent>
  <p:extLst>
    <p:ext uri="{3A86A75C-4F4B-4683-9AE1-C65F6400EC91}">
      <p14:laserTraceLst xmlns:p14="http://schemas.microsoft.com/office/powerpoint/2010/main">
        <p14:tracePtLst>
          <p14:tracePt t="10678" x="8027988" y="6076950"/>
          <p14:tracePt t="10690" x="8027988" y="6065838"/>
          <p14:tracePt t="10697" x="8027988" y="6054725"/>
          <p14:tracePt t="10718" x="8015288" y="6019800"/>
          <p14:tracePt t="10729" x="8015288" y="6002338"/>
          <p14:tracePt t="10734" x="8015288" y="5997575"/>
          <p14:tracePt t="10749" x="8010525" y="5980113"/>
          <p14:tracePt t="10759" x="8010525" y="5957888"/>
          <p14:tracePt t="10772" x="8004175" y="5940425"/>
          <p14:tracePt t="10798" x="7993063" y="5894388"/>
          <p14:tracePt t="10815" x="7993063" y="5889625"/>
          <p14:tracePt t="10824" x="7993063" y="5883275"/>
          <p14:tracePt t="10837" x="7993063" y="5876925"/>
          <p14:tracePt t="10852" x="7981950" y="5819775"/>
          <p14:tracePt t="10862" x="7970838" y="5757863"/>
          <p14:tracePt t="10889" x="7913688" y="5216525"/>
          <p14:tracePt t="10899" x="7896225" y="5067300"/>
          <p14:tracePt t="10908" x="7850188" y="4794250"/>
          <p14:tracePt t="10921" x="7781925" y="4481513"/>
          <p14:tracePt t="10932" x="7724775" y="4264025"/>
          <p14:tracePt t="10950" x="7502525" y="3562350"/>
          <p14:tracePt t="10960" x="7423150" y="3300413"/>
          <p14:tracePt t="10983" x="7280275" y="2862263"/>
          <p14:tracePt t="10999" x="7126288" y="2474913"/>
          <p14:tracePt t="11012" x="6994525" y="2274888"/>
          <p14:tracePt t="11026" x="6846888" y="2125663"/>
          <p14:tracePt t="11039" x="6708775" y="2035175"/>
          <p14:tracePt t="11050" x="6680200" y="2024063"/>
          <p14:tracePt t="11062" x="6635750" y="2017713"/>
          <p14:tracePt t="11165" x="6629400" y="2017713"/>
          <p14:tracePt t="11184" x="6611938" y="1989138"/>
          <p14:tracePt t="11195" x="6578600" y="1960563"/>
          <p14:tracePt t="11215" x="6550025" y="1931988"/>
          <p14:tracePt t="11222" x="6526213" y="1920875"/>
          <p14:tracePt t="11237" x="6497638" y="1909763"/>
          <p14:tracePt t="11252" x="6457950" y="1892300"/>
          <p14:tracePt t="11265" x="6361113" y="1870075"/>
          <p14:tracePt t="11278" x="6315075" y="1858963"/>
          <p14:tracePt t="11292" x="6207125" y="1835150"/>
          <p14:tracePt t="11295" x="6173788" y="1824038"/>
          <p14:tracePt t="11303" x="6156325" y="1819275"/>
          <p14:tracePt t="11313" x="6149975" y="1819275"/>
          <p14:tracePt t="11317" x="6145213" y="1819275"/>
          <p14:tracePt t="11360" x="6145213" y="1812925"/>
          <p14:tracePt t="11379" x="6145213" y="1806575"/>
          <p14:tracePt t="11388" x="6149975" y="1801813"/>
          <p14:tracePt t="11422" x="6167438" y="1790700"/>
          <p14:tracePt t="11428" x="6173788" y="1784350"/>
          <p14:tracePt t="11449" x="6178550" y="1778000"/>
          <p14:tracePt t="11460" x="6196013" y="1766888"/>
          <p14:tracePt t="11490" x="6213475" y="1749425"/>
          <p14:tracePt t="11497" x="6218238" y="1749425"/>
          <p14:tracePt t="11508" x="6218238" y="1744663"/>
          <p14:tracePt t="11519" x="6229350" y="1727200"/>
          <p14:tracePt t="11540" x="6235700" y="1720850"/>
          <p14:tracePt t="11554" x="6235700" y="1716088"/>
          <p14:tracePt t="11958" x="6229350" y="1716088"/>
          <p14:tracePt t="11963" x="6224588" y="1716088"/>
          <p14:tracePt t="11969" x="6218238" y="1716088"/>
          <p14:tracePt t="11987" x="6196013" y="1733550"/>
          <p14:tracePt t="11996" x="6184900" y="1744663"/>
          <p14:tracePt t="12008" x="6161088" y="1749425"/>
          <p14:tracePt t="12018" x="6156325" y="1762125"/>
          <p14:tracePt t="12032" x="6132513" y="1766888"/>
          <p14:tracePt t="12046" x="6121400" y="1766888"/>
          <p14:tracePt t="12067" x="6116638" y="1773238"/>
          <p14:tracePt t="12079" x="6110288" y="1773238"/>
          <p14:tracePt t="12093" x="6099175" y="1784350"/>
          <p14:tracePt t="12120" x="6013450" y="1830388"/>
          <p14:tracePt t="12139" x="5956300" y="1863725"/>
          <p14:tracePt t="12170" x="5791200" y="1944688"/>
          <p14:tracePt t="12174" x="5780088" y="1949450"/>
          <p14:tracePt t="12197" x="5670550" y="2012950"/>
          <p14:tracePt t="12217" x="5597525" y="2057400"/>
          <p14:tracePt t="12231" x="5562600" y="2081213"/>
          <p14:tracePt t="12244" x="5534025" y="2097088"/>
          <p14:tracePt t="12269" x="5499100" y="2143125"/>
          <p14:tracePt t="12279" x="5483225" y="2160588"/>
          <p14:tracePt t="12289" x="5476875" y="2166938"/>
          <p14:tracePt t="12300" x="5459413" y="2211388"/>
          <p14:tracePt t="12309" x="5443538" y="2246313"/>
          <p14:tracePt t="12319" x="5443538" y="2257425"/>
          <p14:tracePt t="12323" x="5437188" y="2303463"/>
          <p14:tracePt t="12338" x="5426075" y="2332038"/>
          <p14:tracePt t="12349" x="5426075" y="2371725"/>
          <p14:tracePt t="12353" x="5426075" y="2389188"/>
          <p14:tracePt t="12362" x="5426075" y="2411413"/>
          <p14:tracePt t="12373" x="5426075" y="2422525"/>
          <p14:tracePt t="12386" x="5437188" y="2439988"/>
          <p14:tracePt t="12398" x="5443538" y="2446338"/>
          <p14:tracePt t="12409" x="5443538" y="2451100"/>
          <p14:tracePt t="12420" x="5448300" y="2457450"/>
          <p14:tracePt t="12430" x="5448300" y="2462213"/>
          <p14:tracePt t="12449" x="5448300" y="2468563"/>
          <p14:tracePt t="12494" x="5448300" y="2474913"/>
          <p14:tracePt t="12511" x="5448300" y="2479675"/>
          <p14:tracePt t="12529" x="5454650" y="2486025"/>
          <p14:tracePt t="12537" x="5454650" y="2497138"/>
          <p14:tracePt t="12560" x="5454650" y="2514600"/>
          <p14:tracePt t="12578" x="5454650" y="2525713"/>
          <p14:tracePt t="12586" x="5454650" y="2530475"/>
          <p14:tracePt t="12599" x="5459413" y="2536825"/>
          <p14:tracePt t="12609" x="5459413" y="2543175"/>
          <p14:tracePt t="12617" x="5459413" y="2547938"/>
          <p14:tracePt t="12631" x="5459413" y="2559050"/>
          <p14:tracePt t="12645" x="5459413" y="2576513"/>
          <p14:tracePt t="12654" x="5465763" y="2576513"/>
          <p14:tracePt t="12668" x="5465763" y="2593975"/>
          <p14:tracePt t="12677" x="5465763" y="2605088"/>
          <p14:tracePt t="12691" x="5470525" y="2611438"/>
          <p14:tracePt t="12742" x="5476875" y="2611438"/>
          <p14:tracePt t="12755" x="5483225" y="2611438"/>
          <p14:tracePt t="12774" x="5494338" y="2611438"/>
          <p14:tracePt t="12779" x="5505450" y="2611438"/>
          <p14:tracePt t="12787" x="5505450" y="2616200"/>
          <p14:tracePt t="12801" x="5516563" y="2616200"/>
          <p14:tracePt t="12810" x="5527675" y="2616200"/>
          <p14:tracePt t="12827" x="5568950" y="2616200"/>
          <p14:tracePt t="12840" x="5584825" y="2616200"/>
          <p14:tracePt t="12847" x="5630863" y="2616200"/>
          <p14:tracePt t="12859" x="5648325" y="2622550"/>
          <p14:tracePt t="12862" x="5665788" y="2622550"/>
          <p14:tracePt t="12870" x="5676900" y="2622550"/>
          <p14:tracePt t="12879" x="5681663" y="2622550"/>
          <p14:tracePt t="12891" x="5705475" y="2622550"/>
          <p14:tracePt t="12899" x="5722938" y="2622550"/>
          <p14:tracePt t="12908" x="5734050" y="2627313"/>
          <p14:tracePt t="12919" x="5745163" y="2627313"/>
          <p14:tracePt t="12921" x="5756275" y="2633663"/>
          <p14:tracePt t="12935" x="5762625" y="2633663"/>
          <p14:tracePt t="12939" x="5780088" y="2640013"/>
          <p14:tracePt t="12952" x="5791200" y="2640013"/>
          <p14:tracePt t="12960" x="5802313" y="2644775"/>
          <p14:tracePt t="12968" x="5808663" y="2644775"/>
          <p14:tracePt t="12980" x="5813425" y="2651125"/>
          <p14:tracePt t="12983" x="5819775" y="2651125"/>
          <p14:tracePt t="12991" x="5824538" y="2651125"/>
          <p14:tracePt t="13004" x="5835650" y="2651125"/>
          <p14:tracePt t="13013" x="5853113" y="2655888"/>
          <p14:tracePt t="13018" x="5859463" y="2655888"/>
          <p14:tracePt t="13029" x="5876925" y="2655888"/>
          <p14:tracePt t="13045" x="5892800" y="2662238"/>
          <p14:tracePt t="13055" x="5916613" y="2662238"/>
          <p14:tracePt t="13063" x="5921375" y="2662238"/>
          <p14:tracePt t="13071" x="5938838" y="2662238"/>
          <p14:tracePt t="13077" x="5945188" y="2662238"/>
          <p14:tracePt t="13089" x="5962650" y="2662238"/>
          <p14:tracePt t="13097" x="5978525" y="2668588"/>
          <p14:tracePt t="13109" x="5984875" y="2668588"/>
          <p14:tracePt t="13110" x="5995988" y="2668588"/>
          <p14:tracePt t="13118" x="6013450" y="2668588"/>
          <p14:tracePt t="13129" x="6024563" y="2668588"/>
          <p14:tracePt t="13140" x="6053138" y="2668588"/>
          <p14:tracePt t="13155" x="6088063" y="2668588"/>
          <p14:tracePt t="13163" x="6099175" y="2668588"/>
          <p14:tracePt t="13170" x="6103938" y="2668588"/>
          <p14:tracePt t="13181" x="6110288" y="2668588"/>
          <p14:tracePt t="13200" x="6132513" y="2668588"/>
          <p14:tracePt t="13217" x="6145213" y="2668588"/>
          <p14:tracePt t="13231" x="6149975" y="2668588"/>
          <p14:tracePt t="13238" x="6156325" y="2668588"/>
          <p14:tracePt t="13248" x="6161088" y="2668588"/>
          <p14:tracePt t="13262" x="6167438" y="2668588"/>
          <p14:tracePt t="13268" x="6173788" y="2668588"/>
          <p14:tracePt t="13277" x="6178550" y="2668588"/>
          <p14:tracePt t="13289" x="6200775" y="2668588"/>
          <p14:tracePt t="13298" x="6207125" y="2668588"/>
          <p14:tracePt t="13309" x="6235700" y="2668588"/>
          <p14:tracePt t="13319" x="6264275" y="2668588"/>
          <p14:tracePt t="13328" x="6275388" y="2668588"/>
          <p14:tracePt t="13341" x="6292850" y="2673350"/>
          <p14:tracePt t="13343" x="6303963" y="2673350"/>
          <p14:tracePt t="13348" x="6321425" y="2679700"/>
          <p14:tracePt t="13359" x="6332538" y="2684463"/>
          <p14:tracePt t="13367" x="6338888" y="2684463"/>
          <p14:tracePt t="13379" x="6361113" y="2697163"/>
          <p14:tracePt t="13389" x="6372225" y="2701925"/>
          <p14:tracePt t="13399" x="6383338" y="2708275"/>
          <p14:tracePt t="13403" x="6396038" y="2708275"/>
          <p14:tracePt t="13411" x="6400800" y="2713038"/>
          <p14:tracePt t="13419" x="6407150" y="2713038"/>
          <p14:tracePt t="13428" x="6407150" y="2719388"/>
          <p14:tracePt t="13440" x="6411913" y="2719388"/>
          <p14:tracePt t="13470" x="6411913" y="2725738"/>
          <p14:tracePt t="13492" x="6418263" y="2730500"/>
          <p14:tracePt t="13505" x="6424613" y="2741613"/>
          <p14:tracePt t="13514" x="6424613" y="2747963"/>
          <p14:tracePt t="13522" x="6435725" y="2759075"/>
          <p14:tracePt t="13531" x="6435725" y="2770188"/>
          <p14:tracePt t="13552" x="6446838" y="2787650"/>
          <p14:tracePt t="13568" x="6446838" y="2798763"/>
          <p14:tracePt t="13580" x="6453188" y="2805113"/>
          <p14:tracePt t="13591" x="6457950" y="2809875"/>
          <p14:tracePt t="13598" x="6457950" y="2816225"/>
          <p14:tracePt t="13609" x="6457950" y="2827338"/>
          <p14:tracePt t="13620" x="6464300" y="2833688"/>
          <p14:tracePt t="13635" x="6464300" y="2844800"/>
          <p14:tracePt t="13662" x="6464300" y="2851150"/>
          <p14:tracePt t="23432" x="6299200" y="2851150"/>
          <p14:tracePt t="23439" x="6224588" y="2878138"/>
          <p14:tracePt t="23448" x="6218238" y="2878138"/>
          <p14:tracePt t="23480" x="6189663" y="2952750"/>
          <p14:tracePt t="23482" x="6161088" y="3016250"/>
          <p14:tracePt t="23508" x="6116638" y="3124200"/>
          <p14:tracePt t="23520" x="6088063" y="3221038"/>
          <p14:tracePt t="23541" x="6059488" y="3306763"/>
          <p14:tracePt t="23550" x="6046788" y="3357563"/>
          <p14:tracePt t="23569" x="6035675" y="3465513"/>
          <p14:tracePt t="23587" x="6024563" y="3579813"/>
          <p14:tracePt t="23599" x="6024563" y="3614738"/>
          <p14:tracePt t="23620" x="6024563" y="3671888"/>
          <p14:tracePt t="23630" x="6024563" y="3694113"/>
          <p14:tracePt t="23633" x="6024563" y="3716338"/>
          <p14:tracePt t="23648" x="6024563" y="3740150"/>
          <p14:tracePt t="23658" x="6018213" y="3756025"/>
          <p14:tracePt t="23662" x="6018213" y="3762375"/>
          <p14:tracePt t="23683" x="6018213" y="3784600"/>
          <p14:tracePt t="23710" x="6018213" y="3865563"/>
          <p14:tracePt t="23718" x="6018213" y="3910013"/>
          <p14:tracePt t="23721" x="6018213" y="3927475"/>
          <p14:tracePt t="23729" x="6018213" y="3951288"/>
          <p14:tracePt t="23750" x="6018213" y="4019550"/>
          <p14:tracePt t="23764" x="6024563" y="4092575"/>
          <p14:tracePt t="23774" x="6024563" y="4144963"/>
          <p14:tracePt t="23799" x="6024563" y="4189413"/>
          <p14:tracePt t="23821" x="6024563" y="4230688"/>
          <p14:tracePt t="23838" x="6024563" y="4235450"/>
          <p14:tracePt t="23849" x="6024563" y="4241800"/>
          <p14:tracePt t="23860" x="6024563" y="4246563"/>
          <p14:tracePt t="23881" x="6035675" y="4281488"/>
          <p14:tracePt t="23898" x="6046788" y="4332288"/>
          <p14:tracePt t="23913" x="6053138" y="4367213"/>
          <p14:tracePt t="23928" x="6064250" y="4406900"/>
          <p14:tracePt t="23942" x="6070600" y="4424363"/>
          <p14:tracePt t="23957" x="6070600" y="4440238"/>
          <p14:tracePt t="23970" x="6075363" y="4446588"/>
          <p14:tracePt t="23988" x="6081713" y="4452938"/>
          <p14:tracePt t="24008" x="6081713" y="4457700"/>
          <p14:tracePt t="24031" x="6088063" y="4464050"/>
          <p14:tracePt t="24047" x="6092825" y="4475163"/>
          <p14:tracePt t="24067" x="6103938" y="4497388"/>
          <p14:tracePt t="24099" x="6121400" y="4537075"/>
          <p14:tracePt t="24107" x="6132513" y="4549775"/>
          <p14:tracePt t="24120" x="6145213" y="4583113"/>
          <p14:tracePt t="24133" x="6161088" y="4629150"/>
          <p14:tracePt t="24158" x="6178550" y="4686300"/>
          <p14:tracePt t="24169" x="6184900" y="4725988"/>
          <p14:tracePt t="24172" x="6184900" y="4737100"/>
          <p14:tracePt t="24185" x="6184900" y="4760913"/>
          <p14:tracePt t="24210" x="6184900" y="4776788"/>
          <p14:tracePt t="24218" x="6184900" y="4783138"/>
          <p14:tracePt t="24231" x="6189663" y="4794250"/>
          <p14:tracePt t="24243" x="6189663" y="4805363"/>
          <p14:tracePt t="24270" x="6196013" y="4886325"/>
          <p14:tracePt t="24280" x="6200775" y="4937125"/>
          <p14:tracePt t="24294" x="6218238" y="4994275"/>
          <p14:tracePt t="24304" x="6224588" y="5016500"/>
          <p14:tracePt t="24318" x="6224588" y="5033963"/>
          <p14:tracePt t="24333" x="6229350" y="5067300"/>
          <p14:tracePt t="24361" x="6246813" y="5108575"/>
          <p14:tracePt t="24368" x="6246813" y="5113338"/>
          <p14:tracePt t="24380" x="6246813" y="5119688"/>
          <p14:tracePt t="24393" x="6246813" y="5130800"/>
          <p14:tracePt t="24409" x="6246813" y="5141913"/>
          <p14:tracePt t="25003" x="6242050" y="5141913"/>
          <p14:tracePt t="25012" x="6229350" y="5141913"/>
          <p14:tracePt t="25022" x="6213475" y="5141913"/>
          <p14:tracePt t="25035" x="6200775" y="5141913"/>
          <p14:tracePt t="25059" x="6184900" y="5141913"/>
          <p14:tracePt t="25081" x="6167438" y="5141913"/>
          <p14:tracePt t="25092" x="6145213" y="5148263"/>
          <p14:tracePt t="25118" x="6099175" y="5153025"/>
          <p14:tracePt t="25129" x="6088063" y="5153025"/>
          <p14:tracePt t="25139" x="6075363" y="5153025"/>
          <p14:tracePt t="25170" x="6053138" y="5159375"/>
          <p14:tracePt t="25208" x="6053138" y="5164138"/>
          <p14:tracePt t="25215" x="6053138" y="5170488"/>
          <p14:tracePt t="25230" x="6053138" y="5181600"/>
          <p14:tracePt t="25238" x="6053138" y="5192713"/>
          <p14:tracePt t="25251" x="6053138" y="5210175"/>
          <p14:tracePt t="25261" x="6053138" y="5221288"/>
          <p14:tracePt t="25278" x="6064250" y="5233988"/>
          <p14:tracePt t="25294" x="6081713" y="5238750"/>
          <p14:tracePt t="25297" x="6092825" y="5238750"/>
          <p14:tracePt t="25311" x="6149975" y="5238750"/>
          <p14:tracePt t="25328" x="6196013" y="5227638"/>
          <p14:tracePt t="25343" x="6253163" y="5199063"/>
          <p14:tracePt t="25362" x="6292850" y="5170488"/>
          <p14:tracePt t="25372" x="6332538" y="5130800"/>
          <p14:tracePt t="25388" x="6356350" y="5091113"/>
          <p14:tracePt t="25401" x="6356350" y="5080000"/>
          <p14:tracePt t="25415" x="6367463" y="5051425"/>
          <p14:tracePt t="25441" x="6378575" y="4959350"/>
          <p14:tracePt t="25454" x="6378575" y="4948238"/>
          <p14:tracePt t="25457" x="6378575" y="4937125"/>
          <p14:tracePt t="25471" x="6378575" y="4908550"/>
          <p14:tracePt t="25473" x="6372225" y="4897438"/>
          <p14:tracePt t="25490" x="6343650" y="4868863"/>
          <p14:tracePt t="25503" x="6321425" y="4851400"/>
          <p14:tracePt t="25513" x="6299200" y="4851400"/>
          <p14:tracePt t="25530" x="6246813" y="4845050"/>
          <p14:tracePt t="25555" x="6200775" y="4845050"/>
          <p14:tracePt t="25569" x="6189663" y="4845050"/>
          <p14:tracePt t="25583" x="6178550" y="4851400"/>
          <p14:tracePt t="25597" x="6161088" y="4862513"/>
          <p14:tracePt t="25618" x="6156325" y="4873625"/>
          <p14:tracePt t="25629" x="6156325" y="4879975"/>
          <p14:tracePt t="25643" x="6156325" y="4886325"/>
          <p14:tracePt t="25670" x="6156325" y="4891088"/>
          <p14:tracePt t="25683" x="6161088" y="4897438"/>
          <p14:tracePt t="25703" x="6167438" y="4897438"/>
          <p14:tracePt t="25731" x="6173788" y="4897438"/>
          <p14:tracePt t="25793" x="6173788" y="4891088"/>
          <p14:tracePt t="25821" x="6178550" y="4891088"/>
          <p14:tracePt t="25830" x="6178550" y="4886325"/>
          <p14:tracePt t="26768" x="6161088" y="4886325"/>
          <p14:tracePt t="26774" x="6149975" y="4886325"/>
          <p14:tracePt t="26785" x="6132513" y="4886325"/>
          <p14:tracePt t="26803" x="6099175" y="4886325"/>
          <p14:tracePt t="26805" x="6070600" y="4886325"/>
          <p14:tracePt t="26820" x="6030913" y="4886325"/>
          <p14:tracePt t="26830" x="6013450" y="4886325"/>
          <p14:tracePt t="26847" x="5956300" y="4886325"/>
          <p14:tracePt t="26867" x="5899150" y="4879975"/>
          <p14:tracePt t="26879" x="5870575" y="4879975"/>
          <p14:tracePt t="26891" x="5842000" y="4873625"/>
          <p14:tracePt t="26894" x="5795963" y="4868863"/>
          <p14:tracePt t="26919" x="5716588" y="4857750"/>
          <p14:tracePt t="26933" x="5653088" y="4840288"/>
          <p14:tracePt t="26949" x="5602288" y="4822825"/>
          <p14:tracePt t="26972" x="5443538" y="4787900"/>
          <p14:tracePt t="26989" x="5391150" y="4776788"/>
          <p14:tracePt t="26998" x="5357813" y="4772025"/>
          <p14:tracePt t="27009" x="5260975" y="4765675"/>
          <p14:tracePt t="27020" x="5243513" y="4765675"/>
          <p14:tracePt t="27034" x="5175250" y="4765675"/>
          <p14:tracePt t="27052" x="5014913" y="4760913"/>
          <p14:tracePt t="27084" x="4838700" y="4760913"/>
          <p14:tracePt t="27097" x="4672013" y="4760913"/>
          <p14:tracePt t="27108" x="4603750" y="4760913"/>
          <p14:tracePt t="27121" x="4495800" y="4760913"/>
          <p14:tracePt t="27136" x="4381500" y="4760913"/>
          <p14:tracePt t="27158" x="4210050" y="4760913"/>
          <p14:tracePt t="27170" x="4176713" y="4760913"/>
          <p14:tracePt t="27174" x="4084638" y="4760913"/>
          <p14:tracePt t="27198" x="3890963" y="4748213"/>
          <p14:tracePt t="27210" x="3805238" y="4748213"/>
          <p14:tracePt t="27221" x="3771900" y="4748213"/>
          <p14:tracePt t="27236" x="3644900" y="4743450"/>
          <p14:tracePt t="27248" x="3571875" y="4743450"/>
          <p14:tracePt t="27258" x="3532188" y="4743450"/>
          <p14:tracePt t="27271" x="3406775" y="4737100"/>
          <p14:tracePt t="27284" x="3371850" y="4737100"/>
          <p14:tracePt t="27308" x="3195638" y="4732338"/>
          <p14:tracePt t="27317" x="3160713" y="4732338"/>
          <p14:tracePt t="27331" x="3132138" y="4732338"/>
          <p14:tracePt t="27340" x="3028950" y="4732338"/>
          <p14:tracePt t="27370" x="2971800" y="4743450"/>
          <p14:tracePt t="27383" x="2859088" y="4765675"/>
          <p14:tracePt t="27407" x="2755900" y="4787900"/>
          <p14:tracePt t="27421" x="2716213" y="4800600"/>
          <p14:tracePt t="27435" x="2676525" y="4816475"/>
          <p14:tracePt t="27458" x="2635250" y="4833938"/>
          <p14:tracePt t="27468" x="2630488" y="4840288"/>
          <p14:tracePt t="27481" x="2613025" y="4862513"/>
          <p14:tracePt t="27497" x="2606675" y="4868863"/>
          <p14:tracePt t="27517" x="2601913" y="4891088"/>
          <p14:tracePt t="27534" x="2595563" y="4902200"/>
          <p14:tracePt t="27550" x="2595563" y="4908550"/>
          <p14:tracePt t="27568" x="2595563" y="4930775"/>
          <p14:tracePt t="27588" x="2601913" y="4937125"/>
          <p14:tracePt t="27600" x="2613025" y="4948238"/>
          <p14:tracePt t="27619" x="2624138" y="4948238"/>
          <p14:tracePt t="27629" x="2635250" y="4954588"/>
          <p14:tracePt t="27653" x="2687638" y="4959350"/>
          <p14:tracePt t="27677" x="2773363" y="4948238"/>
          <p14:tracePt t="27688" x="2789238" y="4941888"/>
          <p14:tracePt t="27702" x="2870200" y="4913313"/>
          <p14:tracePt t="27705" x="2909888" y="4902200"/>
          <p14:tracePt t="27717" x="2960688" y="4886325"/>
          <p14:tracePt t="27731" x="3000375" y="4868863"/>
          <p14:tracePt t="27747" x="3092450" y="4822825"/>
          <p14:tracePt t="27758" x="3143250" y="4794250"/>
          <p14:tracePt t="27768" x="3149600" y="4783138"/>
          <p14:tracePt t="27781" x="3160713" y="4776788"/>
          <p14:tracePt t="27783" x="3167063" y="4765675"/>
          <p14:tracePt t="27797" x="3167063" y="4748213"/>
          <p14:tracePt t="27820" x="3167063" y="4719638"/>
          <p14:tracePt t="27831" x="3160713" y="4708525"/>
          <p14:tracePt t="27835" x="3143250" y="4691063"/>
          <p14:tracePt t="27848" x="3125788" y="4675188"/>
          <p14:tracePt t="27857" x="3103563" y="4657725"/>
          <p14:tracePt t="27869" x="3063875" y="4629150"/>
          <p14:tracePt t="27879" x="3046413" y="4622800"/>
          <p14:tracePt t="27890" x="3017838" y="4606925"/>
          <p14:tracePt t="27893" x="3006725" y="4606925"/>
          <p14:tracePt t="27908" x="2955925" y="4589463"/>
          <p14:tracePt t="27919" x="2943225" y="4589463"/>
          <p14:tracePt t="27930" x="2909888" y="4583113"/>
          <p14:tracePt t="27940" x="2898775" y="4583113"/>
          <p14:tracePt t="27962" x="2863850" y="4583113"/>
          <p14:tracePt t="27979" x="2852738" y="4583113"/>
          <p14:tracePt t="27998" x="2830513" y="4589463"/>
          <p14:tracePt t="28009" x="2824163" y="4594225"/>
          <p14:tracePt t="28021" x="2801938" y="4611688"/>
          <p14:tracePt t="28030" x="2795588" y="4622800"/>
          <p14:tracePt t="28048" x="2760663" y="4662488"/>
          <p14:tracePt t="28059" x="2755900" y="4668838"/>
          <p14:tracePt t="28072" x="2738438" y="4703763"/>
          <p14:tracePt t="28088" x="2732088" y="4725988"/>
          <p14:tracePt t="28098" x="2732088" y="4743450"/>
          <p14:tracePt t="28111" x="2732088" y="4765675"/>
          <p14:tracePt t="28119" x="2732088" y="4776788"/>
          <p14:tracePt t="28128" x="2732088" y="4787900"/>
          <p14:tracePt t="28141" x="2744788" y="4800600"/>
          <p14:tracePt t="28148" x="2755900" y="4811713"/>
          <p14:tracePt t="28159" x="2767013" y="4816475"/>
          <p14:tracePt t="28169" x="2789238" y="4829175"/>
          <p14:tracePt t="28188" x="2795588" y="4829175"/>
          <p14:tracePt t="28201" x="2813050" y="4829175"/>
          <p14:tracePt t="28219" x="2835275" y="4829175"/>
          <p14:tracePt t="28230" x="2852738" y="4829175"/>
          <p14:tracePt t="28241" x="2859088" y="4829175"/>
          <p14:tracePt t="28243" x="2863850" y="4829175"/>
          <p14:tracePt t="28253" x="2874963" y="4829175"/>
          <p14:tracePt t="28267" x="2903538" y="4816475"/>
          <p14:tracePt t="28293" x="2921000" y="4805363"/>
          <p14:tracePt t="28301" x="2921000" y="4800600"/>
          <p14:tracePt t="28312" x="2938463" y="4787900"/>
          <p14:tracePt t="28318" x="2943225" y="4783138"/>
          <p14:tracePt t="28336" x="2943225" y="4776788"/>
          <p14:tracePt t="28343" x="2949575" y="4776788"/>
          <p14:tracePt t="28351" x="2949575" y="4765675"/>
          <p14:tracePt t="28359" x="2949575" y="4760913"/>
          <p14:tracePt t="28369" x="2949575" y="4754563"/>
          <p14:tracePt t="28372" x="2949575" y="4748213"/>
          <p14:tracePt t="28382" x="2949575" y="4743450"/>
          <p14:tracePt t="28395" x="2938463" y="4737100"/>
          <p14:tracePt t="28402" x="2932113" y="4732338"/>
          <p14:tracePt t="28419" x="2914650" y="4725988"/>
          <p14:tracePt t="28440" x="2898775" y="4725988"/>
          <p14:tracePt t="28461" x="2874963" y="4725988"/>
          <p14:tracePt t="28479" x="2846388" y="4737100"/>
          <p14:tracePt t="28487" x="2835275" y="4743450"/>
          <p14:tracePt t="28497" x="2824163" y="4748213"/>
          <p14:tracePt t="28499" x="2824163" y="4754563"/>
          <p14:tracePt t="28508" x="2817813" y="4754563"/>
          <p14:tracePt t="28519" x="2813050" y="4760913"/>
          <p14:tracePt t="28583" x="2813050" y="4765675"/>
          <p14:tracePt t="28597" x="2813050" y="4776788"/>
          <p14:tracePt t="28606" x="2824163" y="4783138"/>
          <p14:tracePt t="28622" x="2835275" y="4794250"/>
          <p14:tracePt t="28635" x="2841625" y="4794250"/>
          <p14:tracePt t="37563" x="2978150" y="4772025"/>
          <p14:tracePt t="37569" x="3132138" y="4748213"/>
          <p14:tracePt t="37591" x="3697288" y="4708525"/>
          <p14:tracePt t="37597" x="3765550" y="4708525"/>
          <p14:tracePt t="37620" x="4278313" y="4691063"/>
          <p14:tracePt t="37652" x="4895850" y="4675188"/>
          <p14:tracePt t="37678" x="5129213" y="4675188"/>
          <p14:tracePt t="37690" x="5168900" y="4675188"/>
          <p14:tracePt t="37711" x="5243513" y="4679950"/>
          <p14:tracePt t="37727" x="5265738" y="4679950"/>
          <p14:tracePt t="37741" x="5283200" y="4679950"/>
          <p14:tracePt t="37751" x="5287963" y="4679950"/>
          <p14:tracePt t="37758" x="5294313" y="4679950"/>
          <p14:tracePt t="37770" x="5300663" y="4679950"/>
          <p14:tracePt t="37805" x="5305425" y="4679950"/>
          <p14:tracePt t="37830" x="5329238" y="4679950"/>
          <p14:tracePt t="37834" x="5357813" y="4679950"/>
          <p14:tracePt t="37845" x="5380038" y="4679950"/>
          <p14:tracePt t="37855" x="5414963" y="4679950"/>
          <p14:tracePt t="37865" x="5483225" y="4679950"/>
          <p14:tracePt t="37880" x="5584825" y="4686300"/>
          <p14:tracePt t="37883" x="5608638" y="4686300"/>
          <p14:tracePt t="37892" x="5670550" y="4686300"/>
          <p14:tracePt t="37903" x="5762625" y="4697413"/>
          <p14:tracePt t="37908" x="5819775" y="4697413"/>
          <p14:tracePt t="37922" x="5916613" y="4703763"/>
          <p14:tracePt t="37928" x="5973763" y="4703763"/>
          <p14:tracePt t="37939" x="5995988" y="4703763"/>
          <p14:tracePt t="37954" x="6059488" y="4703763"/>
          <p14:tracePt t="37962" x="6103938" y="4703763"/>
          <p14:tracePt t="37982" x="6189663" y="4697413"/>
          <p14:tracePt t="37989" x="6213475" y="4691063"/>
          <p14:tracePt t="37999" x="6224588" y="4686300"/>
          <p14:tracePt t="38009" x="6246813" y="4679950"/>
          <p14:tracePt t="38017" x="6257925" y="4679950"/>
          <p14:tracePt t="38029" x="6270625" y="4679950"/>
          <p14:tracePt t="38043" x="6275388" y="4675188"/>
          <p14:tracePt t="38072" x="6281738" y="4675188"/>
          <p14:tracePt t="38078" x="6286500" y="4668838"/>
          <p14:tracePt t="38089" x="6292850" y="4662488"/>
          <p14:tracePt t="38099" x="6310313" y="4657725"/>
          <p14:tracePt t="38108" x="6327775" y="4646613"/>
          <p14:tracePt t="38119" x="6338888" y="4635500"/>
          <p14:tracePt t="38124" x="6343650" y="4635500"/>
          <p14:tracePt t="38142" x="6372225" y="4618038"/>
          <p14:tracePt t="38149" x="6383338" y="4618038"/>
          <p14:tracePt t="38154" x="6396038" y="4606925"/>
          <p14:tracePt t="38169" x="6435725" y="4583113"/>
          <p14:tracePt t="38181" x="6446838" y="4578350"/>
          <p14:tracePt t="38182" x="6453188" y="4565650"/>
          <p14:tracePt t="38191" x="6469063" y="4549775"/>
          <p14:tracePt t="38200" x="6475413" y="4537075"/>
          <p14:tracePt t="38208" x="6475413" y="4521200"/>
          <p14:tracePt t="38220" x="6475413" y="4508500"/>
          <p14:tracePt t="38231" x="6475413" y="4497388"/>
          <p14:tracePt t="38239" x="6475413" y="4486275"/>
          <p14:tracePt t="38244" x="6457950" y="4475163"/>
          <p14:tracePt t="38251" x="6446838" y="4464050"/>
          <p14:tracePt t="38259" x="6435725" y="4452938"/>
          <p14:tracePt t="38273" x="6407150" y="4440238"/>
          <p14:tracePt t="38281" x="6378575" y="4429125"/>
          <p14:tracePt t="38288" x="6350000" y="4424363"/>
          <p14:tracePt t="38303" x="6315075" y="4418013"/>
          <p14:tracePt t="38317" x="6292850" y="4418013"/>
          <p14:tracePt t="38329" x="6286500" y="4418013"/>
          <p14:tracePt t="38333" x="6270625" y="4418013"/>
          <p14:tracePt t="38339" x="6253163" y="4418013"/>
          <p14:tracePt t="38348" x="6246813" y="4418013"/>
          <p14:tracePt t="38360" x="6235700" y="4424363"/>
          <p14:tracePt t="38364" x="6229350" y="4424363"/>
          <p14:tracePt t="38371" x="6224588" y="4429125"/>
          <p14:tracePt t="38379" x="6218238" y="4435475"/>
          <p14:tracePt t="38388" x="6200775" y="4440238"/>
          <p14:tracePt t="38400" x="6189663" y="4457700"/>
          <p14:tracePt t="38419" x="6173788" y="4475163"/>
          <p14:tracePt t="38431" x="6149975" y="4508500"/>
          <p14:tracePt t="38438" x="6145213" y="4514850"/>
          <p14:tracePt t="38449" x="6127750" y="4543425"/>
          <p14:tracePt t="38462" x="6110288" y="4572000"/>
          <p14:tracePt t="38474" x="6092825" y="4600575"/>
          <p14:tracePt t="38482" x="6092825" y="4606925"/>
          <p14:tracePt t="38490" x="6088063" y="4611688"/>
          <p14:tracePt t="38497" x="6088063" y="4618038"/>
          <p14:tracePt t="38511" x="6081713" y="4640263"/>
          <p14:tracePt t="38519" x="6081713" y="4646613"/>
          <p14:tracePt t="38529" x="6081713" y="4657725"/>
          <p14:tracePt t="38538" x="6081713" y="4662488"/>
          <p14:tracePt t="38553" x="6081713" y="4679950"/>
          <p14:tracePt t="38563" x="6081713" y="4697413"/>
          <p14:tracePt t="38580" x="6092825" y="4719638"/>
          <p14:tracePt t="38588" x="6099175" y="4725988"/>
          <p14:tracePt t="38597" x="6110288" y="4737100"/>
          <p14:tracePt t="38610" x="6132513" y="4748213"/>
          <p14:tracePt t="38617" x="6149975" y="4754563"/>
          <p14:tracePt t="38628" x="6200775" y="4765675"/>
          <p14:tracePt t="38640" x="6235700" y="4772025"/>
          <p14:tracePt t="38649" x="6246813" y="4772025"/>
          <p14:tracePt t="38669" x="6275388" y="4772025"/>
          <p14:tracePt t="38708" x="6275388" y="4765675"/>
          <p14:tracePt t="38770" x="6275388" y="4760913"/>
          <p14:tracePt t="39082" x="6275388" y="4754563"/>
          <p14:tracePt t="39172" x="6281738" y="4754563"/>
          <p14:tracePt t="39182" x="6286500" y="4754563"/>
          <p14:tracePt t="39199" x="6292850" y="4754563"/>
          <p14:tracePt t="39207" x="6310313" y="4754563"/>
          <p14:tracePt t="39217" x="6315075" y="4754563"/>
          <p14:tracePt t="39232" x="6338888" y="4760913"/>
          <p14:tracePt t="39242" x="6343650" y="4765675"/>
          <p14:tracePt t="39259" x="6350000" y="4772025"/>
          <p14:tracePt t="39269" x="6356350" y="4772025"/>
          <p14:tracePt t="39279" x="6361113" y="4776788"/>
          <p14:tracePt t="39290" x="6367463" y="4776788"/>
          <p14:tracePt t="39809" x="6372225" y="4776788"/>
          <p14:tracePt t="39816" x="6383338" y="4783138"/>
          <p14:tracePt t="39825" x="6383338" y="4787900"/>
          <p14:tracePt t="39842" x="6389688" y="4787900"/>
          <p14:tracePt t="39847" x="6396038" y="4787900"/>
          <p14:tracePt t="39861" x="6396038" y="4794250"/>
          <p14:tracePt t="39875" x="6400800" y="4794250"/>
          <p14:tracePt t="39902" x="6418263" y="4816475"/>
          <p14:tracePt t="39922" x="6497638" y="4879975"/>
          <p14:tracePt t="39933" x="6526213" y="4902200"/>
          <p14:tracePt t="39947" x="6607175" y="4965700"/>
          <p14:tracePt t="39960" x="6704013" y="5033963"/>
          <p14:tracePt t="39968" x="6743700" y="5062538"/>
          <p14:tracePt t="39980" x="6789738" y="5091113"/>
          <p14:tracePt t="39991" x="6886575" y="5148263"/>
          <p14:tracePt t="40022" x="7058025" y="5227638"/>
          <p14:tracePt t="40029" x="7102475" y="5245100"/>
          <p14:tracePt t="40044" x="7188200" y="5284788"/>
          <p14:tracePt t="40058" x="7212013" y="5307013"/>
          <p14:tracePt t="40067" x="7256463" y="5341938"/>
          <p14:tracePt t="40081" x="7291388" y="5370513"/>
          <p14:tracePt t="40093" x="7342188" y="5414963"/>
          <p14:tracePt t="40111" x="7399338" y="5484813"/>
          <p14:tracePt t="40119" x="7416800" y="5513388"/>
          <p14:tracePt t="40129" x="7434263" y="5529263"/>
          <p14:tracePt t="40142" x="7462838" y="5568950"/>
          <p14:tracePt t="40160" x="7473950" y="5581650"/>
          <p14:tracePt t="40169" x="7502525" y="5621338"/>
          <p14:tracePt t="40180" x="7513638" y="5638800"/>
          <p14:tracePt t="40192" x="7535863" y="5665788"/>
          <p14:tracePt t="40201" x="7548563" y="5678488"/>
          <p14:tracePt t="40219" x="7553325" y="5689600"/>
          <p14:tracePt t="40233" x="7559675" y="5700713"/>
          <p14:tracePt t="40261" x="7564438" y="5700713"/>
          <p14:tracePt t="40289" x="7564438" y="5707063"/>
          <p14:tracePt t="40304" x="7570788" y="5711825"/>
          <p14:tracePt t="40320" x="7570788" y="5722938"/>
          <p14:tracePt t="40329" x="7577138" y="5729288"/>
          <p14:tracePt t="40340" x="7581900" y="5746750"/>
          <p14:tracePt t="40345" x="7588250" y="5757863"/>
          <p14:tracePt t="40358" x="7599363" y="5791200"/>
          <p14:tracePt t="40367" x="7610475" y="5815013"/>
          <p14:tracePt t="40384" x="7621588" y="5837238"/>
          <p14:tracePt t="40388" x="7627938" y="5854700"/>
          <p14:tracePt t="40399" x="7639050" y="5865813"/>
          <p14:tracePt t="40402" x="7645400" y="5883275"/>
          <p14:tracePt t="40411" x="7650163" y="5889625"/>
          <p14:tracePt t="40420" x="7656513" y="5900738"/>
          <p14:tracePt t="40442" x="7667625" y="5916613"/>
          <p14:tracePt t="40453" x="7667625" y="5922963"/>
          <p14:tracePt t="40463" x="7673975" y="5934075"/>
          <p14:tracePt t="40471" x="7678738" y="5945188"/>
          <p14:tracePt t="40481" x="7685088" y="5951538"/>
          <p14:tracePt t="40492" x="7689850" y="5969000"/>
          <p14:tracePt t="40500" x="7702550" y="5973763"/>
          <p14:tracePt t="40508" x="7707313" y="5980113"/>
          <p14:tracePt t="40518" x="7713663" y="5991225"/>
          <p14:tracePt t="40531" x="7724775" y="6002338"/>
          <p14:tracePt t="40545" x="7731125" y="6008688"/>
          <p14:tracePt t="40554" x="7735888" y="6015038"/>
          <p14:tracePt t="40581" x="7735888" y="6019800"/>
          <p14:tracePt t="40599" x="7742238" y="6026150"/>
          <p14:tracePt t="40619" x="7747000" y="6026150"/>
          <p14:tracePt t="42812" x="7434263" y="5905500"/>
          <p14:tracePt t="42824" x="7045325" y="5626100"/>
          <p14:tracePt t="42831" x="7029450" y="5610225"/>
          <p14:tracePt t="42839" x="7000875" y="5564188"/>
          <p14:tracePt t="42867" x="6977063" y="5478463"/>
          <p14:tracePt t="42879" x="6972300" y="5467350"/>
          <p14:tracePt t="42900" x="6959600" y="5375275"/>
          <p14:tracePt t="42908" x="6959600" y="5335588"/>
          <p14:tracePt t="42929" x="6948488" y="5267325"/>
          <p14:tracePt t="42939" x="6948488" y="5245100"/>
          <p14:tracePt t="42960" x="6937375" y="5176838"/>
          <p14:tracePt t="42969" x="6931025" y="5153025"/>
          <p14:tracePt t="42991" x="6926263" y="5095875"/>
          <p14:tracePt t="43013" x="6919913" y="5062538"/>
          <p14:tracePt t="43016" x="6919913" y="5038725"/>
          <p14:tracePt t="43031" x="6919913" y="5022850"/>
          <p14:tracePt t="43116" x="6926263" y="5022850"/>
          <p14:tracePt t="43124" x="6937375" y="5022850"/>
          <p14:tracePt t="43133" x="6965950" y="5016500"/>
          <p14:tracePt t="43141" x="7016750" y="5016500"/>
          <p14:tracePt t="43170" x="7159625" y="4999038"/>
          <p14:tracePt t="43182" x="7313613" y="4970463"/>
          <p14:tracePt t="43185" x="7394575" y="4959350"/>
          <p14:tracePt t="43207" x="7588250" y="4913313"/>
          <p14:tracePt t="43223" x="7713663" y="4868863"/>
          <p14:tracePt t="43231" x="7753350" y="4857750"/>
          <p14:tracePt t="43260" x="7872413" y="4816475"/>
          <p14:tracePt t="43271" x="7900988" y="4811713"/>
          <p14:tracePt t="43298" x="7975600" y="4800600"/>
          <p14:tracePt t="43311" x="7986713" y="4800600"/>
          <p14:tracePt t="43315" x="7993063" y="4800600"/>
          <p14:tracePt t="43322" x="7999413" y="4800600"/>
          <p14:tracePt t="43338" x="8021638" y="4794250"/>
          <p14:tracePt t="43350" x="8043863" y="4794250"/>
          <p14:tracePt t="43359" x="8061325" y="4787900"/>
          <p14:tracePt t="43369" x="8072438" y="4787900"/>
          <p14:tracePt t="43399" x="8147050" y="4787900"/>
          <p14:tracePt t="43412" x="8243888" y="4783138"/>
          <p14:tracePt t="43438" x="8408988" y="4760913"/>
          <p14:tracePt t="43449" x="8461375" y="4754563"/>
          <p14:tracePt t="43470" x="8580438" y="4719638"/>
          <p14:tracePt t="43480" x="8591550" y="4714875"/>
          <p14:tracePt t="43500" x="8666163" y="4675188"/>
          <p14:tracePt t="43509" x="8683625" y="4668838"/>
          <p14:tracePt t="43539" x="8694738" y="4635500"/>
          <p14:tracePt t="43552" x="8694738" y="4629150"/>
          <p14:tracePt t="43579" x="8694738" y="4618038"/>
          <p14:tracePt t="43601" x="8683625" y="4600575"/>
          <p14:tracePt t="43611" x="8659813" y="4589463"/>
          <p14:tracePt t="43627" x="8637588" y="4583113"/>
          <p14:tracePt t="43643" x="8615363" y="4583113"/>
          <p14:tracePt t="43652" x="8602663" y="4583113"/>
          <p14:tracePt t="43668" x="8591550" y="4583113"/>
          <p14:tracePt t="43680" x="8580438" y="4600575"/>
          <p14:tracePt t="43710" x="8569325" y="4662488"/>
          <p14:tracePt t="43720" x="8569325" y="4679950"/>
          <p14:tracePt t="43730" x="8569325" y="4708525"/>
          <p14:tracePt t="43734" x="8575675" y="4719638"/>
          <p14:tracePt t="43749" x="8586788" y="4743450"/>
          <p14:tracePt t="43759" x="8591550" y="4760913"/>
          <p14:tracePt t="43780" x="8631238" y="4783138"/>
          <p14:tracePt t="43789" x="8659813" y="4787900"/>
          <p14:tracePt t="43808" x="8712200" y="4787900"/>
          <p14:tracePt t="43817" x="8734425" y="4787900"/>
          <p14:tracePt t="43831" x="8774113" y="4787900"/>
          <p14:tracePt t="43847" x="8842375" y="4765675"/>
          <p14:tracePt t="43859" x="8905875" y="4725988"/>
          <p14:tracePt t="43868" x="8912225" y="4714875"/>
          <p14:tracePt t="43879" x="8916988" y="4703763"/>
          <p14:tracePt t="43882" x="8928100" y="4679950"/>
          <p14:tracePt t="43890" x="8928100" y="4662488"/>
          <p14:tracePt t="43907" x="8928100" y="4640263"/>
          <p14:tracePt t="43919" x="8928100" y="4635500"/>
          <p14:tracePt t="43929" x="8916988" y="4618038"/>
          <p14:tracePt t="43939" x="8899525" y="4618038"/>
          <p14:tracePt t="43970" x="8837613" y="4611688"/>
          <p14:tracePt t="44000" x="8740775" y="4651375"/>
          <p14:tracePt t="44008" x="8729663" y="4657725"/>
          <p14:tracePt t="44025" x="8716963" y="4668838"/>
          <p14:tracePt t="44040" x="8716963" y="4675188"/>
          <p14:tracePt t="44180" x="8712200" y="4675188"/>
          <p14:tracePt t="44198" x="8705850" y="4662488"/>
          <p14:tracePt t="44208" x="8694738" y="4640263"/>
          <p14:tracePt t="44219" x="8655050" y="4594225"/>
          <p14:tracePt t="44230" x="8626475" y="4565650"/>
          <p14:tracePt t="44291" x="8181975" y="4338638"/>
          <p14:tracePt t="44297" x="8140700" y="4327525"/>
          <p14:tracePt t="44311" x="8021638" y="4321175"/>
          <p14:tracePt t="44325" x="7907338" y="4314825"/>
          <p14:tracePt t="44334" x="7845425" y="4314825"/>
          <p14:tracePt t="44358" x="7696200" y="4321175"/>
          <p14:tracePt t="44382" x="7507288" y="4332288"/>
          <p14:tracePt t="44393" x="7491413" y="4332288"/>
          <p14:tracePt t="44401" x="7473950" y="4332288"/>
          <p14:tracePt t="44409" x="7462838" y="4332288"/>
          <p14:tracePt t="44424" x="7456488" y="4332288"/>
          <p14:tracePt t="44443" x="7456488" y="4327525"/>
          <p14:tracePt t="44448" x="7456488" y="4321175"/>
          <p14:tracePt t="44461" x="7462838" y="4314825"/>
          <p14:tracePt t="44492" x="7507288" y="4235450"/>
          <p14:tracePt t="44503" x="7531100" y="4189413"/>
          <p14:tracePt t="44507" x="7559675" y="4144963"/>
          <p14:tracePt t="44529" x="7588250" y="4081463"/>
          <p14:tracePt t="44540" x="7656513" y="3967163"/>
          <p14:tracePt t="44545" x="7707313" y="3898900"/>
          <p14:tracePt t="44551" x="7735888" y="3865563"/>
          <p14:tracePt t="44567" x="7804150" y="3802063"/>
          <p14:tracePt t="44591" x="7872413" y="3740150"/>
          <p14:tracePt t="44604" x="7889875" y="3716338"/>
          <p14:tracePt t="44628" x="7896225" y="3700463"/>
          <p14:tracePt t="44642" x="7896225" y="3694113"/>
          <p14:tracePt t="44658" x="7896225" y="3687763"/>
          <p14:tracePt t="44672" x="7896225" y="3676650"/>
          <p14:tracePt t="44800" x="7900988" y="3676650"/>
          <p14:tracePt t="44814" x="7907338" y="3676650"/>
          <p14:tracePt t="44821" x="7924800" y="3676650"/>
          <p14:tracePt t="44828" x="7942263" y="3676650"/>
          <p14:tracePt t="44841" x="7953375" y="3676650"/>
          <p14:tracePt t="44845" x="7964488" y="3676650"/>
          <p14:tracePt t="44857" x="7981950" y="3676650"/>
          <p14:tracePt t="44867" x="7986713" y="3676650"/>
          <p14:tracePt t="44882" x="7999413" y="3676650"/>
          <p14:tracePt t="44895" x="8010525" y="3676650"/>
          <p14:tracePt t="44920" x="8067675" y="3676650"/>
          <p14:tracePt t="44933" x="8158163" y="3683000"/>
          <p14:tracePt t="44943" x="8181975" y="3683000"/>
          <p14:tracePt t="44971" x="8351838" y="3683000"/>
          <p14:tracePt t="44980" x="8380413" y="3683000"/>
          <p14:tracePt t="44991" x="8483600" y="3671888"/>
          <p14:tracePt t="45008" x="8534400" y="3665538"/>
          <p14:tracePt t="45020" x="8597900" y="3659188"/>
          <p14:tracePt t="45023" x="8615363" y="3659188"/>
          <p14:tracePt t="45032" x="8655050" y="3654425"/>
          <p14:tracePt t="45042" x="8666163" y="3648075"/>
          <p14:tracePt t="45068" x="8672513" y="3648075"/>
          <p14:tracePt t="45328" x="8677275" y="3648075"/>
          <p14:tracePt t="45339" x="8683625" y="3648075"/>
          <p14:tracePt t="45349" x="8694738" y="3648075"/>
          <p14:tracePt t="45363" x="8705850" y="3648075"/>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737E3-7A1A-C417-B565-92E96BDC992D}"/>
            </a:ext>
          </a:extLst>
        </p:cNvPr>
        <p:cNvGrpSpPr/>
        <p:nvPr/>
      </p:nvGrpSpPr>
      <p:grpSpPr>
        <a:xfrm>
          <a:off x="0" y="0"/>
          <a:ext cx="0" cy="0"/>
          <a:chOff x="0" y="0"/>
          <a:chExt cx="0" cy="0"/>
        </a:xfrm>
      </p:grpSpPr>
      <p:sp>
        <p:nvSpPr>
          <p:cNvPr id="1036" name="Rectangle 26">
            <a:extLst>
              <a:ext uri="{FF2B5EF4-FFF2-40B4-BE49-F238E27FC236}">
                <a16:creationId xmlns:a16="http://schemas.microsoft.com/office/drawing/2014/main" id="{8B1E6C20-DF5D-3D8E-D066-2D604560188A}"/>
              </a:ext>
            </a:extLst>
          </p:cNvPr>
          <p:cNvSpPr/>
          <p:nvPr/>
        </p:nvSpPr>
        <p:spPr>
          <a:xfrm rot="8117138">
            <a:off x="3302239" y="2741857"/>
            <a:ext cx="1256430" cy="924703"/>
          </a:xfrm>
          <a:custGeom>
            <a:avLst/>
            <a:gdLst>
              <a:gd name="csX0" fmla="*/ 0 w 3331040"/>
              <a:gd name="csY0" fmla="*/ 0 h 1001836"/>
              <a:gd name="csX1" fmla="*/ 3331040 w 3331040"/>
              <a:gd name="csY1" fmla="*/ 0 h 1001836"/>
              <a:gd name="csX2" fmla="*/ 3331040 w 3331040"/>
              <a:gd name="csY2" fmla="*/ 1001836 h 1001836"/>
              <a:gd name="csX3" fmla="*/ 0 w 3331040"/>
              <a:gd name="csY3" fmla="*/ 1001836 h 1001836"/>
              <a:gd name="csX4" fmla="*/ 0 w 3331040"/>
              <a:gd name="csY4" fmla="*/ 0 h 1001836"/>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0 w 3331040"/>
              <a:gd name="csY4" fmla="*/ 1002568 h 1002568"/>
              <a:gd name="csX5" fmla="*/ 0 w 3331040"/>
              <a:gd name="csY5" fmla="*/ 732 h 1002568"/>
              <a:gd name="csX0" fmla="*/ 0 w 3331040"/>
              <a:gd name="csY0" fmla="*/ 732 h 1003300"/>
              <a:gd name="csX1" fmla="*/ 1656871 w 3331040"/>
              <a:gd name="csY1" fmla="*/ 0 h 1003300"/>
              <a:gd name="csX2" fmla="*/ 3331040 w 3331040"/>
              <a:gd name="csY2" fmla="*/ 732 h 1003300"/>
              <a:gd name="csX3" fmla="*/ 3331040 w 3331040"/>
              <a:gd name="csY3" fmla="*/ 1002568 h 1003300"/>
              <a:gd name="csX4" fmla="*/ 1663221 w 3331040"/>
              <a:gd name="csY4" fmla="*/ 1003300 h 1003300"/>
              <a:gd name="csX5" fmla="*/ 0 w 3331040"/>
              <a:gd name="csY5" fmla="*/ 1002568 h 1003300"/>
              <a:gd name="csX6" fmla="*/ 0 w 3331040"/>
              <a:gd name="csY6" fmla="*/ 732 h 1003300"/>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31040" h="1001836">
                <a:moveTo>
                  <a:pt x="0" y="0"/>
                </a:moveTo>
                <a:cubicBezTo>
                  <a:pt x="552290" y="86539"/>
                  <a:pt x="-319" y="249279"/>
                  <a:pt x="1656871" y="259618"/>
                </a:cubicBezTo>
                <a:cubicBezTo>
                  <a:pt x="3326177" y="255629"/>
                  <a:pt x="2772984" y="86539"/>
                  <a:pt x="3331040" y="0"/>
                </a:cubicBezTo>
                <a:lnTo>
                  <a:pt x="3331040" y="1001836"/>
                </a:lnTo>
                <a:cubicBezTo>
                  <a:pt x="2772984" y="919530"/>
                  <a:pt x="3326177" y="748324"/>
                  <a:pt x="1656871" y="754918"/>
                </a:cubicBezTo>
                <a:cubicBezTo>
                  <a:pt x="12381" y="748324"/>
                  <a:pt x="552290" y="919530"/>
                  <a:pt x="0" y="1001836"/>
                </a:cubicBezTo>
                <a:lnTo>
                  <a:pt x="0" y="0"/>
                </a:lnTo>
                <a:close/>
              </a:path>
            </a:pathLst>
          </a:custGeom>
          <a:gradFill flip="none" rotWithShape="1">
            <a:gsLst>
              <a:gs pos="17000">
                <a:schemeClr val="accent6"/>
              </a:gs>
              <a:gs pos="68000">
                <a:schemeClr val="accent4">
                  <a:lumMod val="75000"/>
                </a:schemeClr>
              </a:gs>
            </a:gsLst>
            <a:lin ang="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6">
            <a:extLst>
              <a:ext uri="{FF2B5EF4-FFF2-40B4-BE49-F238E27FC236}">
                <a16:creationId xmlns:a16="http://schemas.microsoft.com/office/drawing/2014/main" id="{737C5728-4A44-B1E7-F836-857A01AF0FD3}"/>
              </a:ext>
            </a:extLst>
          </p:cNvPr>
          <p:cNvSpPr/>
          <p:nvPr/>
        </p:nvSpPr>
        <p:spPr>
          <a:xfrm rot="10800000">
            <a:off x="2788039" y="1445797"/>
            <a:ext cx="1220345" cy="921021"/>
          </a:xfrm>
          <a:custGeom>
            <a:avLst/>
            <a:gdLst>
              <a:gd name="csX0" fmla="*/ 0 w 3331040"/>
              <a:gd name="csY0" fmla="*/ 0 h 1001836"/>
              <a:gd name="csX1" fmla="*/ 3331040 w 3331040"/>
              <a:gd name="csY1" fmla="*/ 0 h 1001836"/>
              <a:gd name="csX2" fmla="*/ 3331040 w 3331040"/>
              <a:gd name="csY2" fmla="*/ 1001836 h 1001836"/>
              <a:gd name="csX3" fmla="*/ 0 w 3331040"/>
              <a:gd name="csY3" fmla="*/ 1001836 h 1001836"/>
              <a:gd name="csX4" fmla="*/ 0 w 3331040"/>
              <a:gd name="csY4" fmla="*/ 0 h 1001836"/>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0 w 3331040"/>
              <a:gd name="csY4" fmla="*/ 1002568 h 1002568"/>
              <a:gd name="csX5" fmla="*/ 0 w 3331040"/>
              <a:gd name="csY5" fmla="*/ 732 h 1002568"/>
              <a:gd name="csX0" fmla="*/ 0 w 3331040"/>
              <a:gd name="csY0" fmla="*/ 732 h 1003300"/>
              <a:gd name="csX1" fmla="*/ 1656871 w 3331040"/>
              <a:gd name="csY1" fmla="*/ 0 h 1003300"/>
              <a:gd name="csX2" fmla="*/ 3331040 w 3331040"/>
              <a:gd name="csY2" fmla="*/ 732 h 1003300"/>
              <a:gd name="csX3" fmla="*/ 3331040 w 3331040"/>
              <a:gd name="csY3" fmla="*/ 1002568 h 1003300"/>
              <a:gd name="csX4" fmla="*/ 1663221 w 3331040"/>
              <a:gd name="csY4" fmla="*/ 1003300 h 1003300"/>
              <a:gd name="csX5" fmla="*/ 0 w 3331040"/>
              <a:gd name="csY5" fmla="*/ 1002568 h 1003300"/>
              <a:gd name="csX6" fmla="*/ 0 w 3331040"/>
              <a:gd name="csY6" fmla="*/ 732 h 1003300"/>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31040" h="1001836">
                <a:moveTo>
                  <a:pt x="0" y="0"/>
                </a:moveTo>
                <a:cubicBezTo>
                  <a:pt x="552290" y="86539"/>
                  <a:pt x="-319" y="249279"/>
                  <a:pt x="1656871" y="259618"/>
                </a:cubicBezTo>
                <a:cubicBezTo>
                  <a:pt x="3326177" y="255629"/>
                  <a:pt x="2772984" y="86539"/>
                  <a:pt x="3331040" y="0"/>
                </a:cubicBezTo>
                <a:lnTo>
                  <a:pt x="3331040" y="1001836"/>
                </a:lnTo>
                <a:cubicBezTo>
                  <a:pt x="2772984" y="919530"/>
                  <a:pt x="3326177" y="748324"/>
                  <a:pt x="1656871" y="754918"/>
                </a:cubicBezTo>
                <a:cubicBezTo>
                  <a:pt x="12381" y="748324"/>
                  <a:pt x="552290" y="919530"/>
                  <a:pt x="0" y="1001836"/>
                </a:cubicBezTo>
                <a:lnTo>
                  <a:pt x="0" y="0"/>
                </a:lnTo>
                <a:close/>
              </a:path>
            </a:pathLst>
          </a:custGeom>
          <a:gradFill flip="none" rotWithShape="1">
            <a:gsLst>
              <a:gs pos="17000">
                <a:schemeClr val="accent6"/>
              </a:gs>
              <a:gs pos="68000">
                <a:schemeClr val="accent5">
                  <a:lumMod val="75000"/>
                </a:schemeClr>
              </a:gs>
            </a:gsLst>
            <a:lin ang="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26">
            <a:extLst>
              <a:ext uri="{FF2B5EF4-FFF2-40B4-BE49-F238E27FC236}">
                <a16:creationId xmlns:a16="http://schemas.microsoft.com/office/drawing/2014/main" id="{0D6239AF-B1D6-4604-D64D-CDFA2D74EB28}"/>
              </a:ext>
            </a:extLst>
          </p:cNvPr>
          <p:cNvSpPr/>
          <p:nvPr/>
        </p:nvSpPr>
        <p:spPr>
          <a:xfrm rot="2717138">
            <a:off x="5987121" y="2741822"/>
            <a:ext cx="1238185" cy="921021"/>
          </a:xfrm>
          <a:custGeom>
            <a:avLst/>
            <a:gdLst>
              <a:gd name="csX0" fmla="*/ 0 w 3331040"/>
              <a:gd name="csY0" fmla="*/ 0 h 1001836"/>
              <a:gd name="csX1" fmla="*/ 3331040 w 3331040"/>
              <a:gd name="csY1" fmla="*/ 0 h 1001836"/>
              <a:gd name="csX2" fmla="*/ 3331040 w 3331040"/>
              <a:gd name="csY2" fmla="*/ 1001836 h 1001836"/>
              <a:gd name="csX3" fmla="*/ 0 w 3331040"/>
              <a:gd name="csY3" fmla="*/ 1001836 h 1001836"/>
              <a:gd name="csX4" fmla="*/ 0 w 3331040"/>
              <a:gd name="csY4" fmla="*/ 0 h 1001836"/>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0 w 3331040"/>
              <a:gd name="csY4" fmla="*/ 1002568 h 1002568"/>
              <a:gd name="csX5" fmla="*/ 0 w 3331040"/>
              <a:gd name="csY5" fmla="*/ 732 h 1002568"/>
              <a:gd name="csX0" fmla="*/ 0 w 3331040"/>
              <a:gd name="csY0" fmla="*/ 732 h 1003300"/>
              <a:gd name="csX1" fmla="*/ 1656871 w 3331040"/>
              <a:gd name="csY1" fmla="*/ 0 h 1003300"/>
              <a:gd name="csX2" fmla="*/ 3331040 w 3331040"/>
              <a:gd name="csY2" fmla="*/ 732 h 1003300"/>
              <a:gd name="csX3" fmla="*/ 3331040 w 3331040"/>
              <a:gd name="csY3" fmla="*/ 1002568 h 1003300"/>
              <a:gd name="csX4" fmla="*/ 1663221 w 3331040"/>
              <a:gd name="csY4" fmla="*/ 1003300 h 1003300"/>
              <a:gd name="csX5" fmla="*/ 0 w 3331040"/>
              <a:gd name="csY5" fmla="*/ 1002568 h 1003300"/>
              <a:gd name="csX6" fmla="*/ 0 w 3331040"/>
              <a:gd name="csY6" fmla="*/ 732 h 1003300"/>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31040" h="1001836">
                <a:moveTo>
                  <a:pt x="0" y="0"/>
                </a:moveTo>
                <a:cubicBezTo>
                  <a:pt x="552290" y="86539"/>
                  <a:pt x="-319" y="249279"/>
                  <a:pt x="1656871" y="259618"/>
                </a:cubicBezTo>
                <a:cubicBezTo>
                  <a:pt x="3326177" y="255629"/>
                  <a:pt x="2772984" y="86539"/>
                  <a:pt x="3331040" y="0"/>
                </a:cubicBezTo>
                <a:lnTo>
                  <a:pt x="3331040" y="1001836"/>
                </a:lnTo>
                <a:cubicBezTo>
                  <a:pt x="2772984" y="919530"/>
                  <a:pt x="3326177" y="748324"/>
                  <a:pt x="1656871" y="754918"/>
                </a:cubicBezTo>
                <a:cubicBezTo>
                  <a:pt x="12381" y="748324"/>
                  <a:pt x="552290" y="919530"/>
                  <a:pt x="0" y="1001836"/>
                </a:cubicBezTo>
                <a:lnTo>
                  <a:pt x="0" y="0"/>
                </a:lnTo>
                <a:close/>
              </a:path>
            </a:pathLst>
          </a:custGeom>
          <a:gradFill flip="none" rotWithShape="1">
            <a:gsLst>
              <a:gs pos="17000">
                <a:schemeClr val="accent6"/>
              </a:gs>
              <a:gs pos="68000">
                <a:schemeClr val="accent2">
                  <a:lumMod val="60000"/>
                  <a:lumOff val="40000"/>
                </a:schemeClr>
              </a:gs>
            </a:gsLst>
            <a:lin ang="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904B94E-9E2E-D611-495B-18E54951C654}"/>
              </a:ext>
            </a:extLst>
          </p:cNvPr>
          <p:cNvSpPr/>
          <p:nvPr/>
        </p:nvSpPr>
        <p:spPr>
          <a:xfrm rot="5400000">
            <a:off x="4766792" y="3237572"/>
            <a:ext cx="1071356" cy="921021"/>
          </a:xfrm>
          <a:custGeom>
            <a:avLst/>
            <a:gdLst>
              <a:gd name="csX0" fmla="*/ 0 w 3331040"/>
              <a:gd name="csY0" fmla="*/ 0 h 1001836"/>
              <a:gd name="csX1" fmla="*/ 3331040 w 3331040"/>
              <a:gd name="csY1" fmla="*/ 0 h 1001836"/>
              <a:gd name="csX2" fmla="*/ 3331040 w 3331040"/>
              <a:gd name="csY2" fmla="*/ 1001836 h 1001836"/>
              <a:gd name="csX3" fmla="*/ 0 w 3331040"/>
              <a:gd name="csY3" fmla="*/ 1001836 h 1001836"/>
              <a:gd name="csX4" fmla="*/ 0 w 3331040"/>
              <a:gd name="csY4" fmla="*/ 0 h 1001836"/>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0 w 3331040"/>
              <a:gd name="csY4" fmla="*/ 1002568 h 1002568"/>
              <a:gd name="csX5" fmla="*/ 0 w 3331040"/>
              <a:gd name="csY5" fmla="*/ 732 h 1002568"/>
              <a:gd name="csX0" fmla="*/ 0 w 3331040"/>
              <a:gd name="csY0" fmla="*/ 732 h 1003300"/>
              <a:gd name="csX1" fmla="*/ 1656871 w 3331040"/>
              <a:gd name="csY1" fmla="*/ 0 h 1003300"/>
              <a:gd name="csX2" fmla="*/ 3331040 w 3331040"/>
              <a:gd name="csY2" fmla="*/ 732 h 1003300"/>
              <a:gd name="csX3" fmla="*/ 3331040 w 3331040"/>
              <a:gd name="csY3" fmla="*/ 1002568 h 1003300"/>
              <a:gd name="csX4" fmla="*/ 1663221 w 3331040"/>
              <a:gd name="csY4" fmla="*/ 1003300 h 1003300"/>
              <a:gd name="csX5" fmla="*/ 0 w 3331040"/>
              <a:gd name="csY5" fmla="*/ 1002568 h 1003300"/>
              <a:gd name="csX6" fmla="*/ 0 w 3331040"/>
              <a:gd name="csY6" fmla="*/ 732 h 1003300"/>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732 h 1002568"/>
              <a:gd name="csX1" fmla="*/ 1656871 w 3331040"/>
              <a:gd name="csY1" fmla="*/ 0 h 1002568"/>
              <a:gd name="csX2" fmla="*/ 3331040 w 3331040"/>
              <a:gd name="csY2" fmla="*/ 732 h 1002568"/>
              <a:gd name="csX3" fmla="*/ 3331040 w 3331040"/>
              <a:gd name="csY3" fmla="*/ 1002568 h 1002568"/>
              <a:gd name="csX4" fmla="*/ 1656871 w 3331040"/>
              <a:gd name="csY4" fmla="*/ 755650 h 1002568"/>
              <a:gd name="csX5" fmla="*/ 0 w 3331040"/>
              <a:gd name="csY5" fmla="*/ 1002568 h 1002568"/>
              <a:gd name="csX6" fmla="*/ 0 w 3331040"/>
              <a:gd name="csY6" fmla="*/ 732 h 1002568"/>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 name="csX0" fmla="*/ 0 w 3331040"/>
              <a:gd name="csY0" fmla="*/ 0 h 1001836"/>
              <a:gd name="csX1" fmla="*/ 1656871 w 3331040"/>
              <a:gd name="csY1" fmla="*/ 259618 h 1001836"/>
              <a:gd name="csX2" fmla="*/ 3331040 w 3331040"/>
              <a:gd name="csY2" fmla="*/ 0 h 1001836"/>
              <a:gd name="csX3" fmla="*/ 3331040 w 3331040"/>
              <a:gd name="csY3" fmla="*/ 1001836 h 1001836"/>
              <a:gd name="csX4" fmla="*/ 1656871 w 3331040"/>
              <a:gd name="csY4" fmla="*/ 754918 h 1001836"/>
              <a:gd name="csX5" fmla="*/ 0 w 3331040"/>
              <a:gd name="csY5" fmla="*/ 1001836 h 1001836"/>
              <a:gd name="csX6" fmla="*/ 0 w 3331040"/>
              <a:gd name="csY6" fmla="*/ 0 h 100183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31040" h="1001836">
                <a:moveTo>
                  <a:pt x="0" y="0"/>
                </a:moveTo>
                <a:cubicBezTo>
                  <a:pt x="552290" y="86539"/>
                  <a:pt x="-319" y="249279"/>
                  <a:pt x="1656871" y="259618"/>
                </a:cubicBezTo>
                <a:cubicBezTo>
                  <a:pt x="3326177" y="255629"/>
                  <a:pt x="2772984" y="86539"/>
                  <a:pt x="3331040" y="0"/>
                </a:cubicBezTo>
                <a:lnTo>
                  <a:pt x="3331040" y="1001836"/>
                </a:lnTo>
                <a:cubicBezTo>
                  <a:pt x="2772984" y="919530"/>
                  <a:pt x="3326177" y="748324"/>
                  <a:pt x="1656871" y="754918"/>
                </a:cubicBezTo>
                <a:cubicBezTo>
                  <a:pt x="12381" y="748324"/>
                  <a:pt x="552290" y="919530"/>
                  <a:pt x="0" y="1001836"/>
                </a:cubicBezTo>
                <a:lnTo>
                  <a:pt x="0" y="0"/>
                </a:lnTo>
                <a:close/>
              </a:path>
            </a:pathLst>
          </a:custGeom>
          <a:gradFill flip="none" rotWithShape="1">
            <a:gsLst>
              <a:gs pos="25000">
                <a:schemeClr val="accent6"/>
              </a:gs>
              <a:gs pos="68000">
                <a:schemeClr val="accent1">
                  <a:lumMod val="60000"/>
                  <a:lumOff val="40000"/>
                </a:schemeClr>
              </a:gs>
            </a:gsLst>
            <a:lin ang="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9FE9E350-87AA-9EF4-AA08-AD5649053D7D}"/>
              </a:ext>
            </a:extLst>
          </p:cNvPr>
          <p:cNvGrpSpPr>
            <a:grpSpLocks noChangeAspect="1"/>
          </p:cNvGrpSpPr>
          <p:nvPr/>
        </p:nvGrpSpPr>
        <p:grpSpPr>
          <a:xfrm>
            <a:off x="3853037" y="541879"/>
            <a:ext cx="2795654" cy="2795655"/>
            <a:chOff x="117422" y="2488223"/>
            <a:chExt cx="4572000" cy="4572000"/>
          </a:xfrm>
        </p:grpSpPr>
        <p:sp>
          <p:nvSpPr>
            <p:cNvPr id="5" name="Oval 4">
              <a:extLst>
                <a:ext uri="{FF2B5EF4-FFF2-40B4-BE49-F238E27FC236}">
                  <a16:creationId xmlns:a16="http://schemas.microsoft.com/office/drawing/2014/main" id="{B384C147-A631-7CB5-6062-9122CFFAA309}"/>
                </a:ext>
              </a:extLst>
            </p:cNvPr>
            <p:cNvSpPr/>
            <p:nvPr/>
          </p:nvSpPr>
          <p:spPr>
            <a:xfrm>
              <a:off x="117422" y="2488223"/>
              <a:ext cx="4572000" cy="4572000"/>
            </a:xfrm>
            <a:prstGeom prst="ellipse">
              <a:avLst/>
            </a:prstGeom>
            <a:solidFill>
              <a:schemeClr val="accent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5BF76CF3-A123-1917-9983-A32B5CF2926B}"/>
                </a:ext>
              </a:extLst>
            </p:cNvPr>
            <p:cNvSpPr/>
            <p:nvPr/>
          </p:nvSpPr>
          <p:spPr>
            <a:xfrm>
              <a:off x="574622" y="2948940"/>
              <a:ext cx="3657600" cy="3657600"/>
            </a:xfrm>
            <a:prstGeom prst="ellipse">
              <a:avLst/>
            </a:prstGeom>
            <a:solidFill>
              <a:schemeClr val="bg1"/>
            </a:solidFill>
            <a:effectLst>
              <a:outerShdw blurRad="457200" dist="38100" dir="8100000" algn="tr"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69AD44F-1A58-FF89-8727-0A882B0125D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99139" y="4389970"/>
              <a:ext cx="3008566" cy="688210"/>
            </a:xfrm>
            <a:prstGeom prst="rect">
              <a:avLst/>
            </a:prstGeom>
          </p:spPr>
        </p:pic>
      </p:grpSp>
      <p:grpSp>
        <p:nvGrpSpPr>
          <p:cNvPr id="1045" name="Group 1044">
            <a:extLst>
              <a:ext uri="{FF2B5EF4-FFF2-40B4-BE49-F238E27FC236}">
                <a16:creationId xmlns:a16="http://schemas.microsoft.com/office/drawing/2014/main" id="{39BDB58C-96E2-0D63-3572-A08DBBF18A47}"/>
              </a:ext>
            </a:extLst>
          </p:cNvPr>
          <p:cNvGrpSpPr/>
          <p:nvPr/>
        </p:nvGrpSpPr>
        <p:grpSpPr>
          <a:xfrm>
            <a:off x="1956837" y="3219278"/>
            <a:ext cx="1914544" cy="1914545"/>
            <a:chOff x="6921264" y="4087822"/>
            <a:chExt cx="2082535" cy="2082535"/>
          </a:xfrm>
        </p:grpSpPr>
        <p:sp>
          <p:nvSpPr>
            <p:cNvPr id="9" name="Oval 8">
              <a:extLst>
                <a:ext uri="{FF2B5EF4-FFF2-40B4-BE49-F238E27FC236}">
                  <a16:creationId xmlns:a16="http://schemas.microsoft.com/office/drawing/2014/main" id="{E3EDF770-E813-9F5B-850F-8F79DB06F0CF}"/>
                </a:ext>
              </a:extLst>
            </p:cNvPr>
            <p:cNvSpPr/>
            <p:nvPr/>
          </p:nvSpPr>
          <p:spPr>
            <a:xfrm>
              <a:off x="6921264" y="4087822"/>
              <a:ext cx="2082535" cy="2082535"/>
            </a:xfrm>
            <a:prstGeom prst="ellipse">
              <a:avLst/>
            </a:prstGeom>
            <a:solidFill>
              <a:schemeClr val="accent4">
                <a:lumMod val="75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C961CC6-C090-5E17-1362-8E7E0186CCBA}"/>
                </a:ext>
              </a:extLst>
            </p:cNvPr>
            <p:cNvSpPr/>
            <p:nvPr/>
          </p:nvSpPr>
          <p:spPr>
            <a:xfrm>
              <a:off x="7129518" y="4297677"/>
              <a:ext cx="1666028" cy="1666028"/>
            </a:xfrm>
            <a:prstGeom prst="ellipse">
              <a:avLst/>
            </a:prstGeom>
            <a:solidFill>
              <a:schemeClr val="bg1"/>
            </a:solidFill>
            <a:effectLst>
              <a:outerShdw blurRad="457200" dist="38100" dir="8100000" algn="tr"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84524F3-FE20-15D8-C018-ED3622379784}"/>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336418" y="4909590"/>
              <a:ext cx="1252227" cy="438999"/>
            </a:xfrm>
            <a:prstGeom prst="rect">
              <a:avLst/>
            </a:prstGeom>
          </p:spPr>
        </p:pic>
      </p:grpSp>
      <p:grpSp>
        <p:nvGrpSpPr>
          <p:cNvPr id="25" name="Group 24">
            <a:extLst>
              <a:ext uri="{FF2B5EF4-FFF2-40B4-BE49-F238E27FC236}">
                <a16:creationId xmlns:a16="http://schemas.microsoft.com/office/drawing/2014/main" id="{C76B857A-B510-0E73-C387-251A12609844}"/>
              </a:ext>
            </a:extLst>
          </p:cNvPr>
          <p:cNvGrpSpPr/>
          <p:nvPr/>
        </p:nvGrpSpPr>
        <p:grpSpPr>
          <a:xfrm>
            <a:off x="4345199" y="4040832"/>
            <a:ext cx="1914544" cy="1914545"/>
            <a:chOff x="6096744" y="1009955"/>
            <a:chExt cx="2082535" cy="2082535"/>
          </a:xfrm>
        </p:grpSpPr>
        <p:grpSp>
          <p:nvGrpSpPr>
            <p:cNvPr id="17" name="Group 16">
              <a:extLst>
                <a:ext uri="{FF2B5EF4-FFF2-40B4-BE49-F238E27FC236}">
                  <a16:creationId xmlns:a16="http://schemas.microsoft.com/office/drawing/2014/main" id="{607B032D-8BF8-D7C1-A767-84121440D79D}"/>
                </a:ext>
              </a:extLst>
            </p:cNvPr>
            <p:cNvGrpSpPr/>
            <p:nvPr/>
          </p:nvGrpSpPr>
          <p:grpSpPr>
            <a:xfrm>
              <a:off x="6096744" y="1009955"/>
              <a:ext cx="2082535" cy="2082535"/>
              <a:chOff x="117422" y="2488223"/>
              <a:chExt cx="4572000" cy="4572000"/>
            </a:xfrm>
          </p:grpSpPr>
          <p:sp>
            <p:nvSpPr>
              <p:cNvPr id="22" name="Oval 21">
                <a:extLst>
                  <a:ext uri="{FF2B5EF4-FFF2-40B4-BE49-F238E27FC236}">
                    <a16:creationId xmlns:a16="http://schemas.microsoft.com/office/drawing/2014/main" id="{7F64F64B-5DF1-AE31-CB5F-5657AFAC8BA1}"/>
                  </a:ext>
                </a:extLst>
              </p:cNvPr>
              <p:cNvSpPr/>
              <p:nvPr/>
            </p:nvSpPr>
            <p:spPr>
              <a:xfrm>
                <a:off x="117422" y="2488223"/>
                <a:ext cx="4572000" cy="4572000"/>
              </a:xfrm>
              <a:prstGeom prst="ellipse">
                <a:avLst/>
              </a:prstGeom>
              <a:solidFill>
                <a:schemeClr val="accent1">
                  <a:lumMod val="60000"/>
                  <a:lumOff val="40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5A061555-3C04-49C4-4107-63EF2A2FF7CE}"/>
                  </a:ext>
                </a:extLst>
              </p:cNvPr>
              <p:cNvSpPr/>
              <p:nvPr/>
            </p:nvSpPr>
            <p:spPr>
              <a:xfrm>
                <a:off x="574622" y="2948940"/>
                <a:ext cx="3657600" cy="3657600"/>
              </a:xfrm>
              <a:prstGeom prst="ellipse">
                <a:avLst/>
              </a:prstGeom>
              <a:solidFill>
                <a:schemeClr val="bg1"/>
              </a:solidFill>
              <a:effectLst>
                <a:outerShdw blurRad="457200" dist="38100" dir="8100000" algn="tr"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 name="Picture 8" descr="Getting Started in ENVI">
              <a:extLst>
                <a:ext uri="{FF2B5EF4-FFF2-40B4-BE49-F238E27FC236}">
                  <a16:creationId xmlns:a16="http://schemas.microsoft.com/office/drawing/2014/main" id="{6DECA185-327A-A6F9-FB7C-67846361B2C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6919" y="1831722"/>
              <a:ext cx="1342184" cy="438999"/>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extBox 15">
            <a:extLst>
              <a:ext uri="{FF2B5EF4-FFF2-40B4-BE49-F238E27FC236}">
                <a16:creationId xmlns:a16="http://schemas.microsoft.com/office/drawing/2014/main" id="{992CB11B-4E80-3E26-2498-FFDC75B3EFEF}"/>
              </a:ext>
            </a:extLst>
          </p:cNvPr>
          <p:cNvSpPr txBox="1"/>
          <p:nvPr/>
        </p:nvSpPr>
        <p:spPr>
          <a:xfrm>
            <a:off x="4437982" y="5977567"/>
            <a:ext cx="1625766" cy="338554"/>
          </a:xfrm>
          <a:prstGeom prst="rect">
            <a:avLst/>
          </a:prstGeom>
          <a:noFill/>
        </p:spPr>
        <p:txBody>
          <a:bodyPr wrap="none" rtlCol="0">
            <a:spAutoFit/>
          </a:bodyPr>
          <a:lstStyle/>
          <a:p>
            <a:pPr algn="ctr"/>
            <a:r>
              <a:rPr lang="en-US" sz="1600" b="1">
                <a:solidFill>
                  <a:schemeClr val="bg1"/>
                </a:solidFill>
              </a:rPr>
              <a:t>Raster Analysis</a:t>
            </a:r>
          </a:p>
        </p:txBody>
      </p:sp>
      <p:sp>
        <p:nvSpPr>
          <p:cNvPr id="19" name="TextBox 18">
            <a:extLst>
              <a:ext uri="{FF2B5EF4-FFF2-40B4-BE49-F238E27FC236}">
                <a16:creationId xmlns:a16="http://schemas.microsoft.com/office/drawing/2014/main" id="{385CC6E1-FBCF-D6DD-BFA0-8AD22BB97268}"/>
              </a:ext>
            </a:extLst>
          </p:cNvPr>
          <p:cNvSpPr txBox="1"/>
          <p:nvPr/>
        </p:nvSpPr>
        <p:spPr>
          <a:xfrm>
            <a:off x="1961768" y="5176189"/>
            <a:ext cx="1904689" cy="338554"/>
          </a:xfrm>
          <a:prstGeom prst="rect">
            <a:avLst/>
          </a:prstGeom>
          <a:noFill/>
        </p:spPr>
        <p:txBody>
          <a:bodyPr wrap="none" rtlCol="0">
            <a:spAutoFit/>
          </a:bodyPr>
          <a:lstStyle/>
          <a:p>
            <a:pPr algn="ctr"/>
            <a:r>
              <a:rPr lang="en-US" sz="1600" b="1">
                <a:solidFill>
                  <a:schemeClr val="bg1"/>
                </a:solidFill>
              </a:rPr>
              <a:t>Spatial Reasoning</a:t>
            </a:r>
          </a:p>
        </p:txBody>
      </p:sp>
      <p:grpSp>
        <p:nvGrpSpPr>
          <p:cNvPr id="3" name="Group 2">
            <a:extLst>
              <a:ext uri="{FF2B5EF4-FFF2-40B4-BE49-F238E27FC236}">
                <a16:creationId xmlns:a16="http://schemas.microsoft.com/office/drawing/2014/main" id="{EE23F362-3B2B-0979-3828-D4ACE58D811B}"/>
              </a:ext>
            </a:extLst>
          </p:cNvPr>
          <p:cNvGrpSpPr/>
          <p:nvPr/>
        </p:nvGrpSpPr>
        <p:grpSpPr>
          <a:xfrm>
            <a:off x="6618476" y="3250090"/>
            <a:ext cx="1914544" cy="1914545"/>
            <a:chOff x="6096744" y="1009955"/>
            <a:chExt cx="2082535" cy="2082535"/>
          </a:xfrm>
        </p:grpSpPr>
        <p:grpSp>
          <p:nvGrpSpPr>
            <p:cNvPr id="7" name="Group 6">
              <a:extLst>
                <a:ext uri="{FF2B5EF4-FFF2-40B4-BE49-F238E27FC236}">
                  <a16:creationId xmlns:a16="http://schemas.microsoft.com/office/drawing/2014/main" id="{6E33B89B-EBC7-50D7-6988-DD6A307A1B37}"/>
                </a:ext>
              </a:extLst>
            </p:cNvPr>
            <p:cNvGrpSpPr/>
            <p:nvPr/>
          </p:nvGrpSpPr>
          <p:grpSpPr>
            <a:xfrm>
              <a:off x="6096744" y="1009955"/>
              <a:ext cx="2082535" cy="2082535"/>
              <a:chOff x="117422" y="2488223"/>
              <a:chExt cx="4572000" cy="4572000"/>
            </a:xfrm>
          </p:grpSpPr>
          <p:sp>
            <p:nvSpPr>
              <p:cNvPr id="21" name="Oval 20">
                <a:extLst>
                  <a:ext uri="{FF2B5EF4-FFF2-40B4-BE49-F238E27FC236}">
                    <a16:creationId xmlns:a16="http://schemas.microsoft.com/office/drawing/2014/main" id="{764B862A-092A-3775-0ADA-333C143B8EB6}"/>
                  </a:ext>
                </a:extLst>
              </p:cNvPr>
              <p:cNvSpPr/>
              <p:nvPr/>
            </p:nvSpPr>
            <p:spPr>
              <a:xfrm>
                <a:off x="117422" y="2488223"/>
                <a:ext cx="4572000" cy="4572000"/>
              </a:xfrm>
              <a:prstGeom prst="ellipse">
                <a:avLst/>
              </a:prstGeom>
              <a:solidFill>
                <a:schemeClr val="accent2">
                  <a:lumMod val="60000"/>
                  <a:lumOff val="40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5925FB0A-1AE2-4386-7504-70460589273A}"/>
                  </a:ext>
                </a:extLst>
              </p:cNvPr>
              <p:cNvSpPr/>
              <p:nvPr/>
            </p:nvSpPr>
            <p:spPr>
              <a:xfrm>
                <a:off x="574622" y="2948940"/>
                <a:ext cx="3657600" cy="3657600"/>
              </a:xfrm>
              <a:prstGeom prst="ellipse">
                <a:avLst/>
              </a:prstGeom>
              <a:solidFill>
                <a:schemeClr val="bg1"/>
              </a:solidFill>
              <a:effectLst>
                <a:outerShdw blurRad="457200" dist="38100" dir="8100000" algn="tr"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Picture 8">
              <a:extLst>
                <a:ext uri="{FF2B5EF4-FFF2-40B4-BE49-F238E27FC236}">
                  <a16:creationId xmlns:a16="http://schemas.microsoft.com/office/drawing/2014/main" id="{3F2D5010-FD38-B781-89BA-D35A3BF32B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6445949" y="1440577"/>
              <a:ext cx="1384124" cy="122129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TextBox 27">
            <a:extLst>
              <a:ext uri="{FF2B5EF4-FFF2-40B4-BE49-F238E27FC236}">
                <a16:creationId xmlns:a16="http://schemas.microsoft.com/office/drawing/2014/main" id="{E2A8A4D8-BA4A-DF07-BA5F-CFCBA571CFFB}"/>
              </a:ext>
            </a:extLst>
          </p:cNvPr>
          <p:cNvSpPr txBox="1"/>
          <p:nvPr/>
        </p:nvSpPr>
        <p:spPr>
          <a:xfrm>
            <a:off x="6853106" y="5201939"/>
            <a:ext cx="1401346" cy="584775"/>
          </a:xfrm>
          <a:prstGeom prst="rect">
            <a:avLst/>
          </a:prstGeom>
          <a:noFill/>
        </p:spPr>
        <p:txBody>
          <a:bodyPr wrap="none" rtlCol="0">
            <a:spAutoFit/>
          </a:bodyPr>
          <a:lstStyle/>
          <a:p>
            <a:pPr algn="ctr"/>
            <a:r>
              <a:rPr lang="en-US" sz="1600" b="1">
                <a:solidFill>
                  <a:schemeClr val="bg1"/>
                </a:solidFill>
              </a:rPr>
              <a:t>Work Order</a:t>
            </a:r>
          </a:p>
          <a:p>
            <a:pPr algn="ctr"/>
            <a:r>
              <a:rPr lang="en-US" sz="1600" b="1">
                <a:solidFill>
                  <a:schemeClr val="bg1"/>
                </a:solidFill>
              </a:rPr>
              <a:t>Management</a:t>
            </a:r>
          </a:p>
        </p:txBody>
      </p:sp>
      <p:grpSp>
        <p:nvGrpSpPr>
          <p:cNvPr id="31" name="Group 30">
            <a:extLst>
              <a:ext uri="{FF2B5EF4-FFF2-40B4-BE49-F238E27FC236}">
                <a16:creationId xmlns:a16="http://schemas.microsoft.com/office/drawing/2014/main" id="{B67E7420-C521-7BBC-8D55-7DDAF6883D2A}"/>
              </a:ext>
            </a:extLst>
          </p:cNvPr>
          <p:cNvGrpSpPr/>
          <p:nvPr/>
        </p:nvGrpSpPr>
        <p:grpSpPr>
          <a:xfrm>
            <a:off x="1129768" y="956945"/>
            <a:ext cx="1914544" cy="1914545"/>
            <a:chOff x="6096744" y="1009955"/>
            <a:chExt cx="2082535" cy="2082535"/>
          </a:xfrm>
        </p:grpSpPr>
        <p:grpSp>
          <p:nvGrpSpPr>
            <p:cNvPr id="1024" name="Group 1023">
              <a:extLst>
                <a:ext uri="{FF2B5EF4-FFF2-40B4-BE49-F238E27FC236}">
                  <a16:creationId xmlns:a16="http://schemas.microsoft.com/office/drawing/2014/main" id="{87F9FD4D-EE72-C92D-0D43-78948F3F3A07}"/>
                </a:ext>
              </a:extLst>
            </p:cNvPr>
            <p:cNvGrpSpPr/>
            <p:nvPr/>
          </p:nvGrpSpPr>
          <p:grpSpPr>
            <a:xfrm>
              <a:off x="6096744" y="1009955"/>
              <a:ext cx="2082535" cy="2082535"/>
              <a:chOff x="117422" y="2488223"/>
              <a:chExt cx="4572000" cy="4572000"/>
            </a:xfrm>
          </p:grpSpPr>
          <p:sp>
            <p:nvSpPr>
              <p:cNvPr id="1026" name="Oval 1025">
                <a:extLst>
                  <a:ext uri="{FF2B5EF4-FFF2-40B4-BE49-F238E27FC236}">
                    <a16:creationId xmlns:a16="http://schemas.microsoft.com/office/drawing/2014/main" id="{3E75CB4E-6940-33C2-A927-AFD21DC7EFC6}"/>
                  </a:ext>
                </a:extLst>
              </p:cNvPr>
              <p:cNvSpPr/>
              <p:nvPr/>
            </p:nvSpPr>
            <p:spPr>
              <a:xfrm>
                <a:off x="117422" y="2488223"/>
                <a:ext cx="4572000" cy="4572000"/>
              </a:xfrm>
              <a:prstGeom prst="ellipse">
                <a:avLst/>
              </a:prstGeom>
              <a:solidFill>
                <a:schemeClr val="accent5">
                  <a:lumMod val="7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Oval 1026">
                <a:extLst>
                  <a:ext uri="{FF2B5EF4-FFF2-40B4-BE49-F238E27FC236}">
                    <a16:creationId xmlns:a16="http://schemas.microsoft.com/office/drawing/2014/main" id="{9911367D-8F4A-C565-BB72-61C98C567920}"/>
                  </a:ext>
                </a:extLst>
              </p:cNvPr>
              <p:cNvSpPr/>
              <p:nvPr/>
            </p:nvSpPr>
            <p:spPr>
              <a:xfrm>
                <a:off x="574622" y="2948940"/>
                <a:ext cx="3657600" cy="3657600"/>
              </a:xfrm>
              <a:prstGeom prst="ellipse">
                <a:avLst/>
              </a:prstGeom>
              <a:solidFill>
                <a:schemeClr val="bg1"/>
              </a:solidFill>
              <a:effectLst>
                <a:outerShdw blurRad="457200" dist="38100" dir="8100000" algn="tr"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5" name="Picture 8">
              <a:extLst>
                <a:ext uri="{FF2B5EF4-FFF2-40B4-BE49-F238E27FC236}">
                  <a16:creationId xmlns:a16="http://schemas.microsoft.com/office/drawing/2014/main" id="{AEF54E08-5FE1-18F2-9AE1-4B04592B7FE9}"/>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6591346" y="1504557"/>
              <a:ext cx="1093331" cy="1093331"/>
            </a:xfrm>
            <a:prstGeom prst="rect">
              <a:avLst/>
            </a:prstGeom>
            <a:noFill/>
            <a:extLst>
              <a:ext uri="{909E8E84-426E-40DD-AFC4-6F175D3DCCD1}">
                <a14:hiddenFill xmlns:a14="http://schemas.microsoft.com/office/drawing/2010/main">
                  <a:solidFill>
                    <a:srgbClr val="FFFFFF"/>
                  </a:solidFill>
                </a14:hiddenFill>
              </a:ext>
            </a:extLst>
          </p:spPr>
        </p:pic>
      </p:grpSp>
      <p:sp>
        <p:nvSpPr>
          <p:cNvPr id="1028" name="TextBox 1027">
            <a:extLst>
              <a:ext uri="{FF2B5EF4-FFF2-40B4-BE49-F238E27FC236}">
                <a16:creationId xmlns:a16="http://schemas.microsoft.com/office/drawing/2014/main" id="{98E6F9FF-7F0E-ADB2-3166-1A9B0A153A95}"/>
              </a:ext>
            </a:extLst>
          </p:cNvPr>
          <p:cNvSpPr txBox="1"/>
          <p:nvPr/>
        </p:nvSpPr>
        <p:spPr>
          <a:xfrm>
            <a:off x="1168194" y="2876338"/>
            <a:ext cx="1829348" cy="338554"/>
          </a:xfrm>
          <a:prstGeom prst="rect">
            <a:avLst/>
          </a:prstGeom>
          <a:noFill/>
        </p:spPr>
        <p:txBody>
          <a:bodyPr wrap="none" rtlCol="0">
            <a:spAutoFit/>
          </a:bodyPr>
          <a:lstStyle/>
          <a:p>
            <a:pPr algn="ctr"/>
            <a:r>
              <a:rPr lang="en-US" sz="1600" b="1">
                <a:solidFill>
                  <a:schemeClr val="bg1"/>
                </a:solidFill>
              </a:rPr>
              <a:t>Vector Publishing</a:t>
            </a:r>
          </a:p>
        </p:txBody>
      </p:sp>
      <p:sp>
        <p:nvSpPr>
          <p:cNvPr id="1031" name="TextBox 1030">
            <a:extLst>
              <a:ext uri="{FF2B5EF4-FFF2-40B4-BE49-F238E27FC236}">
                <a16:creationId xmlns:a16="http://schemas.microsoft.com/office/drawing/2014/main" id="{1B76F375-2260-8A67-06E9-A435BF2BDACF}"/>
              </a:ext>
            </a:extLst>
          </p:cNvPr>
          <p:cNvSpPr txBox="1"/>
          <p:nvPr/>
        </p:nvSpPr>
        <p:spPr>
          <a:xfrm>
            <a:off x="7136157" y="1524208"/>
            <a:ext cx="3974165" cy="830997"/>
          </a:xfrm>
          <a:prstGeom prst="rect">
            <a:avLst/>
          </a:prstGeom>
          <a:noFill/>
        </p:spPr>
        <p:txBody>
          <a:bodyPr wrap="none" rtlCol="0">
            <a:spAutoFit/>
          </a:bodyPr>
          <a:lstStyle/>
          <a:p>
            <a:pPr algn="ctr"/>
            <a:r>
              <a:rPr lang="en-US" sz="2400" b="1">
                <a:solidFill>
                  <a:schemeClr val="bg1">
                    <a:lumMod val="95000"/>
                  </a:schemeClr>
                </a:solidFill>
              </a:rPr>
              <a:t>Designed For Orchestrated </a:t>
            </a:r>
          </a:p>
          <a:p>
            <a:pPr algn="ctr"/>
            <a:r>
              <a:rPr lang="en-US" sz="2400" b="1">
                <a:solidFill>
                  <a:schemeClr val="bg1">
                    <a:lumMod val="95000"/>
                  </a:schemeClr>
                </a:solidFill>
              </a:rPr>
              <a:t>AI Workflows</a:t>
            </a:r>
          </a:p>
        </p:txBody>
      </p:sp>
    </p:spTree>
    <p:extLst>
      <p:ext uri="{BB962C8B-B14F-4D97-AF65-F5344CB8AC3E}">
        <p14:creationId xmlns:p14="http://schemas.microsoft.com/office/powerpoint/2010/main" val="3774588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9D8CC19-D89A-8770-EFD0-18BDE95388E9}"/>
              </a:ext>
            </a:extLst>
          </p:cNvPr>
          <p:cNvGrpSpPr>
            <a:grpSpLocks noChangeAspect="1"/>
          </p:cNvGrpSpPr>
          <p:nvPr/>
        </p:nvGrpSpPr>
        <p:grpSpPr>
          <a:xfrm>
            <a:off x="1248383" y="447470"/>
            <a:ext cx="9695234" cy="5963058"/>
            <a:chOff x="2032000" y="719666"/>
            <a:chExt cx="8128000" cy="5418667"/>
          </a:xfrm>
        </p:grpSpPr>
        <p:graphicFrame>
          <p:nvGraphicFramePr>
            <p:cNvPr id="16" name="Diagram 15">
              <a:extLst>
                <a:ext uri="{FF2B5EF4-FFF2-40B4-BE49-F238E27FC236}">
                  <a16:creationId xmlns:a16="http://schemas.microsoft.com/office/drawing/2014/main" id="{7B2218FD-07E0-54E0-3F1E-A43DD03E13EB}"/>
                </a:ext>
              </a:extLst>
            </p:cNvPr>
            <p:cNvGraphicFramePr/>
            <p:nvPr>
              <p:extLst>
                <p:ext uri="{D42A27DB-BD31-4B8C-83A1-F6EECF244321}">
                  <p14:modId xmlns:p14="http://schemas.microsoft.com/office/powerpoint/2010/main" val="42539552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Graphic 2" descr="Fire with solid fill">
              <a:extLst>
                <a:ext uri="{FF2B5EF4-FFF2-40B4-BE49-F238E27FC236}">
                  <a16:creationId xmlns:a16="http://schemas.microsoft.com/office/drawing/2014/main" id="{37D838BF-63F2-6477-5961-802BC3CC3A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86639" y="2533650"/>
              <a:ext cx="548640" cy="548640"/>
            </a:xfrm>
            <a:prstGeom prst="rect">
              <a:avLst/>
            </a:prstGeom>
          </p:spPr>
        </p:pic>
        <p:pic>
          <p:nvPicPr>
            <p:cNvPr id="7" name="Graphic 6" descr="Map with pin with solid fill">
              <a:extLst>
                <a:ext uri="{FF2B5EF4-FFF2-40B4-BE49-F238E27FC236}">
                  <a16:creationId xmlns:a16="http://schemas.microsoft.com/office/drawing/2014/main" id="{A3CB8B0A-27B2-FE12-341C-A5B376250FF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13254" y="2533650"/>
              <a:ext cx="548640" cy="548640"/>
            </a:xfrm>
            <a:prstGeom prst="rect">
              <a:avLst/>
            </a:prstGeom>
          </p:spPr>
        </p:pic>
        <p:pic>
          <p:nvPicPr>
            <p:cNvPr id="9" name="Graphic 8" descr="Images with solid fill">
              <a:extLst>
                <a:ext uri="{FF2B5EF4-FFF2-40B4-BE49-F238E27FC236}">
                  <a16:creationId xmlns:a16="http://schemas.microsoft.com/office/drawing/2014/main" id="{229166B4-1BB4-39D9-4111-B4944584910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341920" y="4926900"/>
              <a:ext cx="548640" cy="548640"/>
            </a:xfrm>
            <a:prstGeom prst="rect">
              <a:avLst/>
            </a:prstGeom>
          </p:spPr>
        </p:pic>
        <p:pic>
          <p:nvPicPr>
            <p:cNvPr id="11" name="Graphic 10" descr="Internet with solid fill">
              <a:extLst>
                <a:ext uri="{FF2B5EF4-FFF2-40B4-BE49-F238E27FC236}">
                  <a16:creationId xmlns:a16="http://schemas.microsoft.com/office/drawing/2014/main" id="{8E11F805-DB18-48A0-1E7E-E64DAF20C6E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661787" y="4926900"/>
              <a:ext cx="548640" cy="548640"/>
            </a:xfrm>
            <a:prstGeom prst="rect">
              <a:avLst/>
            </a:prstGeom>
          </p:spPr>
        </p:pic>
        <p:pic>
          <p:nvPicPr>
            <p:cNvPr id="13" name="Graphic 12" descr="Topography Map with solid fill">
              <a:extLst>
                <a:ext uri="{FF2B5EF4-FFF2-40B4-BE49-F238E27FC236}">
                  <a16:creationId xmlns:a16="http://schemas.microsoft.com/office/drawing/2014/main" id="{5C370B0E-469E-66E3-9BCC-838D0F6E9EF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493388" y="2533650"/>
              <a:ext cx="548640" cy="548640"/>
            </a:xfrm>
            <a:prstGeom prst="rect">
              <a:avLst/>
            </a:prstGeom>
          </p:spPr>
        </p:pic>
        <p:pic>
          <p:nvPicPr>
            <p:cNvPr id="15" name="Graphic 14" descr="Construction worker male with solid fill">
              <a:extLst>
                <a:ext uri="{FF2B5EF4-FFF2-40B4-BE49-F238E27FC236}">
                  <a16:creationId xmlns:a16="http://schemas.microsoft.com/office/drawing/2014/main" id="{78D3F984-5660-0EE5-924D-A5D5AACC926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964721" y="4926900"/>
              <a:ext cx="548640" cy="548640"/>
            </a:xfrm>
            <a:prstGeom prst="rect">
              <a:avLst/>
            </a:prstGeom>
          </p:spPr>
        </p:pic>
      </p:grpSp>
      <p:sp>
        <p:nvSpPr>
          <p:cNvPr id="25" name="TextBox 24">
            <a:extLst>
              <a:ext uri="{FF2B5EF4-FFF2-40B4-BE49-F238E27FC236}">
                <a16:creationId xmlns:a16="http://schemas.microsoft.com/office/drawing/2014/main" id="{D213067D-AB08-5E25-DA59-1D19BA5E4880}"/>
              </a:ext>
            </a:extLst>
          </p:cNvPr>
          <p:cNvSpPr txBox="1"/>
          <p:nvPr/>
        </p:nvSpPr>
        <p:spPr>
          <a:xfrm>
            <a:off x="10943617" y="3275110"/>
            <a:ext cx="1199367" cy="307777"/>
          </a:xfrm>
          <a:prstGeom prst="rect">
            <a:avLst/>
          </a:prstGeom>
          <a:noFill/>
        </p:spPr>
        <p:txBody>
          <a:bodyPr wrap="none" rtlCol="0">
            <a:spAutoFit/>
          </a:bodyPr>
          <a:lstStyle/>
          <a:p>
            <a:r>
              <a:rPr lang="en-US" sz="1400">
                <a:solidFill>
                  <a:schemeClr val="bg1"/>
                </a:solidFill>
              </a:rPr>
              <a:t>~22 minutes</a:t>
            </a:r>
          </a:p>
        </p:txBody>
      </p:sp>
    </p:spTree>
    <p:extLst>
      <p:ext uri="{BB962C8B-B14F-4D97-AF65-F5344CB8AC3E}">
        <p14:creationId xmlns:p14="http://schemas.microsoft.com/office/powerpoint/2010/main" val="3693702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dia1_redo">
            <a:hlinkClick r:id="" action="ppaction://media"/>
            <a:extLst>
              <a:ext uri="{FF2B5EF4-FFF2-40B4-BE49-F238E27FC236}">
                <a16:creationId xmlns:a16="http://schemas.microsoft.com/office/drawing/2014/main" id="{F52DC276-27E5-59AF-510A-DC89C27E14C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51648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5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2AE85-6A70-7B98-CF55-ECE9D53D1C45}"/>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A8714AC7-78E0-CBA7-5257-DF35D53FEF52}"/>
              </a:ext>
            </a:extLst>
          </p:cNvPr>
          <p:cNvGrpSpPr/>
          <p:nvPr/>
        </p:nvGrpSpPr>
        <p:grpSpPr>
          <a:xfrm>
            <a:off x="4216488" y="1282191"/>
            <a:ext cx="3759023" cy="4293617"/>
            <a:chOff x="3912898" y="1282191"/>
            <a:chExt cx="3759023" cy="4293617"/>
          </a:xfrm>
        </p:grpSpPr>
        <p:sp>
          <p:nvSpPr>
            <p:cNvPr id="14" name="Rectangle 13">
              <a:extLst>
                <a:ext uri="{FF2B5EF4-FFF2-40B4-BE49-F238E27FC236}">
                  <a16:creationId xmlns:a16="http://schemas.microsoft.com/office/drawing/2014/main" id="{CBA31C62-2F80-4C1A-225A-E38050B7EACB}"/>
                </a:ext>
              </a:extLst>
            </p:cNvPr>
            <p:cNvSpPr/>
            <p:nvPr/>
          </p:nvSpPr>
          <p:spPr>
            <a:xfrm>
              <a:off x="3912898" y="1282191"/>
              <a:ext cx="3759023" cy="4293617"/>
            </a:xfrm>
            <a:prstGeom prst="rect">
              <a:avLst/>
            </a:prstGeom>
            <a:solidFill>
              <a:schemeClr val="tx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5" name="Content Placeholder 2">
              <a:extLst>
                <a:ext uri="{FF2B5EF4-FFF2-40B4-BE49-F238E27FC236}">
                  <a16:creationId xmlns:a16="http://schemas.microsoft.com/office/drawing/2014/main" id="{1B7F9AAD-11F1-E5A5-B857-8484DBE40C0C}"/>
                </a:ext>
              </a:extLst>
            </p:cNvPr>
            <p:cNvSpPr txBox="1">
              <a:spLocks/>
            </p:cNvSpPr>
            <p:nvPr/>
          </p:nvSpPr>
          <p:spPr>
            <a:xfrm>
              <a:off x="4733590" y="2956500"/>
              <a:ext cx="2228850" cy="4086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i="1"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ENVI Agent</a:t>
              </a:r>
            </a:p>
          </p:txBody>
        </p:sp>
        <p:sp>
          <p:nvSpPr>
            <p:cNvPr id="18" name="TextBox 17">
              <a:extLst>
                <a:ext uri="{FF2B5EF4-FFF2-40B4-BE49-F238E27FC236}">
                  <a16:creationId xmlns:a16="http://schemas.microsoft.com/office/drawing/2014/main" id="{12FBB957-AFF0-0B6A-864A-1816CAD83DAE}"/>
                </a:ext>
              </a:extLst>
            </p:cNvPr>
            <p:cNvSpPr txBox="1"/>
            <p:nvPr/>
          </p:nvSpPr>
          <p:spPr>
            <a:xfrm>
              <a:off x="4038371" y="3429000"/>
              <a:ext cx="3522428"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A geospatial partner </a:t>
              </a:r>
              <a:r>
                <a:rPr kumimoji="0" lang="en-GB"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for planning and executing workflows that keeps you in the driver’s seat, allowing you to direct the analysis while it handles the technical heavy lifting</a:t>
              </a:r>
              <a:endParaRPr kumimoji="0" lang="en-US"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endParaRPr>
            </a:p>
          </p:txBody>
        </p:sp>
        <p:pic>
          <p:nvPicPr>
            <p:cNvPr id="9" name="Graphic 8">
              <a:extLst>
                <a:ext uri="{FF2B5EF4-FFF2-40B4-BE49-F238E27FC236}">
                  <a16:creationId xmlns:a16="http://schemas.microsoft.com/office/drawing/2014/main" id="{D21EE443-A6CF-0044-9B57-80F008CF48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33818" y="1624561"/>
              <a:ext cx="1317181" cy="1300000"/>
            </a:xfrm>
            <a:prstGeom prst="rect">
              <a:avLst/>
            </a:prstGeom>
          </p:spPr>
        </p:pic>
      </p:grpSp>
    </p:spTree>
    <p:extLst>
      <p:ext uri="{BB962C8B-B14F-4D97-AF65-F5344CB8AC3E}">
        <p14:creationId xmlns:p14="http://schemas.microsoft.com/office/powerpoint/2010/main" val="1632330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8B1FD-A637-6ED1-84BE-62478383094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0FACFF6-87E5-7B71-6350-ECB3C222CB4E}"/>
              </a:ext>
            </a:extLst>
          </p:cNvPr>
          <p:cNvSpPr/>
          <p:nvPr/>
        </p:nvSpPr>
        <p:spPr>
          <a:xfrm>
            <a:off x="1565006" y="1458737"/>
            <a:ext cx="3759023" cy="4293617"/>
          </a:xfrm>
          <a:prstGeom prst="rect">
            <a:avLst/>
          </a:prstGeom>
          <a:solidFill>
            <a:schemeClr val="tx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3" name="Content Placeholder 2">
            <a:extLst>
              <a:ext uri="{FF2B5EF4-FFF2-40B4-BE49-F238E27FC236}">
                <a16:creationId xmlns:a16="http://schemas.microsoft.com/office/drawing/2014/main" id="{0EA4F92C-A24A-1491-B87F-7414B63D64A9}"/>
              </a:ext>
            </a:extLst>
          </p:cNvPr>
          <p:cNvSpPr>
            <a:spLocks noGrp="1"/>
          </p:cNvSpPr>
          <p:nvPr>
            <p:ph sz="quarter" idx="11"/>
          </p:nvPr>
        </p:nvSpPr>
        <p:spPr>
          <a:xfrm>
            <a:off x="2533899" y="1907155"/>
            <a:ext cx="1835587" cy="408621"/>
          </a:xfrm>
        </p:spPr>
        <p:txBody>
          <a:bodyPr/>
          <a:lstStyle/>
          <a:p>
            <a:pPr marL="0" indent="0" algn="ctr" fontAlgn="base">
              <a:buNone/>
            </a:pPr>
            <a:r>
              <a:rPr lang="en-GB" sz="2800" b="1" err="1"/>
              <a:t>GeoAgent</a:t>
            </a:r>
            <a:endParaRPr lang="en-GB" sz="2800" b="1"/>
          </a:p>
        </p:txBody>
      </p:sp>
      <p:sp>
        <p:nvSpPr>
          <p:cNvPr id="5" name="TextBox 4">
            <a:extLst>
              <a:ext uri="{FF2B5EF4-FFF2-40B4-BE49-F238E27FC236}">
                <a16:creationId xmlns:a16="http://schemas.microsoft.com/office/drawing/2014/main" id="{41FF49A8-5128-5789-037F-5EB62BB8252B}"/>
              </a:ext>
            </a:extLst>
          </p:cNvPr>
          <p:cNvSpPr txBox="1"/>
          <p:nvPr/>
        </p:nvSpPr>
        <p:spPr>
          <a:xfrm>
            <a:off x="1690479" y="2379654"/>
            <a:ext cx="3522428"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A geospatial expert that enables can answer complex geospatial questions for users who don’t have the skills to generate themselves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solidFill>
                <a:prstClr val="white"/>
              </a:solidFill>
              <a:latin typeface="Roboto" panose="02000000000000000000" pitchFamily="2" charset="0"/>
              <a:ea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Key use cases: Curated, accurate tools for non-GIS users to access and run</a:t>
            </a:r>
          </a:p>
        </p:txBody>
      </p:sp>
      <p:sp>
        <p:nvSpPr>
          <p:cNvPr id="14" name="Rectangle 13">
            <a:extLst>
              <a:ext uri="{FF2B5EF4-FFF2-40B4-BE49-F238E27FC236}">
                <a16:creationId xmlns:a16="http://schemas.microsoft.com/office/drawing/2014/main" id="{30ACB27D-1AC7-B304-C130-14B7FF16F973}"/>
              </a:ext>
            </a:extLst>
          </p:cNvPr>
          <p:cNvSpPr/>
          <p:nvPr/>
        </p:nvSpPr>
        <p:spPr>
          <a:xfrm>
            <a:off x="6867973" y="1458737"/>
            <a:ext cx="3759023" cy="4293617"/>
          </a:xfrm>
          <a:prstGeom prst="rect">
            <a:avLst/>
          </a:prstGeom>
          <a:solidFill>
            <a:schemeClr val="tx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5" name="Content Placeholder 2">
            <a:extLst>
              <a:ext uri="{FF2B5EF4-FFF2-40B4-BE49-F238E27FC236}">
                <a16:creationId xmlns:a16="http://schemas.microsoft.com/office/drawing/2014/main" id="{2004282B-4F93-1594-5B08-52E39DACA51D}"/>
              </a:ext>
            </a:extLst>
          </p:cNvPr>
          <p:cNvSpPr txBox="1">
            <a:spLocks/>
          </p:cNvSpPr>
          <p:nvPr/>
        </p:nvSpPr>
        <p:spPr>
          <a:xfrm>
            <a:off x="7688663" y="1907154"/>
            <a:ext cx="2228850" cy="4086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i="1"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ENVI Agent</a:t>
            </a:r>
          </a:p>
        </p:txBody>
      </p:sp>
      <p:sp>
        <p:nvSpPr>
          <p:cNvPr id="18" name="TextBox 17">
            <a:extLst>
              <a:ext uri="{FF2B5EF4-FFF2-40B4-BE49-F238E27FC236}">
                <a16:creationId xmlns:a16="http://schemas.microsoft.com/office/drawing/2014/main" id="{E70FC8FB-B253-E634-3184-94FCD0EB8086}"/>
              </a:ext>
            </a:extLst>
          </p:cNvPr>
          <p:cNvSpPr txBox="1"/>
          <p:nvPr/>
        </p:nvSpPr>
        <p:spPr>
          <a:xfrm>
            <a:off x="6993444" y="2379654"/>
            <a:ext cx="3522428"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A remote sensing partner </a:t>
            </a:r>
            <a:r>
              <a:rPr kumimoji="0" lang="en-GB"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that enables imagery experts to rapidly iterate and create high-confidence tools that other members of your organization can access and use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prstClr val="white"/>
              </a:solidFill>
              <a:latin typeface="Roboto" panose="02000000000000000000" pitchFamily="2" charset="0"/>
              <a:ea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Key use cases: Tool authoring, automated processing, imagery workflow planning and execution</a:t>
            </a:r>
            <a:endParaRPr kumimoji="0" lang="en-US"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endParaRPr>
          </a:p>
        </p:txBody>
      </p:sp>
      <p:sp>
        <p:nvSpPr>
          <p:cNvPr id="4" name="TextBox 3">
            <a:extLst>
              <a:ext uri="{FF2B5EF4-FFF2-40B4-BE49-F238E27FC236}">
                <a16:creationId xmlns:a16="http://schemas.microsoft.com/office/drawing/2014/main" id="{86044D25-DCD1-E8D3-7E12-0F85A8F9D665}"/>
              </a:ext>
            </a:extLst>
          </p:cNvPr>
          <p:cNvSpPr txBox="1"/>
          <p:nvPr/>
        </p:nvSpPr>
        <p:spPr>
          <a:xfrm>
            <a:off x="1299654" y="406203"/>
            <a:ext cx="9592691" cy="646331"/>
          </a:xfrm>
          <a:prstGeom prst="rect">
            <a:avLst/>
          </a:prstGeom>
          <a:noFill/>
        </p:spPr>
        <p:txBody>
          <a:bodyPr wrap="none" rtlCol="0">
            <a:spAutoFit/>
          </a:bodyPr>
          <a:lstStyle/>
          <a:p>
            <a:pPr algn="ctr"/>
            <a:r>
              <a:rPr lang="en-US" sz="3600" b="1">
                <a:solidFill>
                  <a:schemeClr val="bg1"/>
                </a:solidFill>
                <a:latin typeface="Roboto" panose="02000000000000000000" pitchFamily="2" charset="0"/>
                <a:ea typeface="Roboto" panose="02000000000000000000" pitchFamily="2" charset="0"/>
              </a:rPr>
              <a:t>ENVI Agent and </a:t>
            </a:r>
            <a:r>
              <a:rPr lang="en-US" sz="3600" b="1" err="1">
                <a:solidFill>
                  <a:schemeClr val="bg1"/>
                </a:solidFill>
                <a:latin typeface="Roboto" panose="02000000000000000000" pitchFamily="2" charset="0"/>
                <a:ea typeface="Roboto" panose="02000000000000000000" pitchFamily="2" charset="0"/>
              </a:rPr>
              <a:t>GeoAgent</a:t>
            </a:r>
            <a:r>
              <a:rPr lang="en-US" sz="3600" b="1">
                <a:solidFill>
                  <a:schemeClr val="bg1"/>
                </a:solidFill>
                <a:latin typeface="Roboto" panose="02000000000000000000" pitchFamily="2" charset="0"/>
                <a:ea typeface="Roboto" panose="02000000000000000000" pitchFamily="2" charset="0"/>
              </a:rPr>
              <a:t>: Working Together</a:t>
            </a:r>
          </a:p>
        </p:txBody>
      </p:sp>
    </p:spTree>
    <p:extLst>
      <p:ext uri="{BB962C8B-B14F-4D97-AF65-F5344CB8AC3E}">
        <p14:creationId xmlns:p14="http://schemas.microsoft.com/office/powerpoint/2010/main" val="960624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AB33D-264A-6433-62A4-2775518E9F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BF76476-57BA-551E-6E4D-D015282F1DD1}"/>
              </a:ext>
            </a:extLst>
          </p:cNvPr>
          <p:cNvSpPr/>
          <p:nvPr/>
        </p:nvSpPr>
        <p:spPr>
          <a:xfrm>
            <a:off x="0" y="0"/>
            <a:ext cx="12192000" cy="6858000"/>
          </a:xfrm>
          <a:prstGeom prst="rect">
            <a:avLst/>
          </a:prstGeom>
          <a:solidFill>
            <a:srgbClr val="0142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eoai-webinar">
            <a:hlinkClick r:id="" action="ppaction://media"/>
            <a:extLst>
              <a:ext uri="{FF2B5EF4-FFF2-40B4-BE49-F238E27FC236}">
                <a16:creationId xmlns:a16="http://schemas.microsoft.com/office/drawing/2014/main" id="{DBDA3849-8387-10C8-E4FC-B459C741F1F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2446" y="48867"/>
            <a:ext cx="11267108" cy="676026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0519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1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ACD6C4-5AB3-9E22-C7E8-81BECE1A5E2A}"/>
              </a:ext>
            </a:extLst>
          </p:cNvPr>
          <p:cNvSpPr>
            <a:spLocks noGrp="1"/>
          </p:cNvSpPr>
          <p:nvPr>
            <p:ph type="title"/>
          </p:nvPr>
        </p:nvSpPr>
        <p:spPr/>
        <p:txBody>
          <a:bodyPr/>
          <a:lstStyle/>
          <a:p>
            <a:endParaRPr lang="en-US"/>
          </a:p>
        </p:txBody>
      </p:sp>
      <p:pic>
        <p:nvPicPr>
          <p:cNvPr id="4" name="Media2_redo">
            <a:hlinkClick r:id="" action="ppaction://media"/>
            <a:extLst>
              <a:ext uri="{FF2B5EF4-FFF2-40B4-BE49-F238E27FC236}">
                <a16:creationId xmlns:a16="http://schemas.microsoft.com/office/drawing/2014/main" id="{8E392DC4-D9DA-96A2-8ECD-230D746B58AF}"/>
              </a:ext>
            </a:extLst>
          </p:cNvPr>
          <p:cNvPicPr>
            <a:picLocks noGrp="1" noChangeAspect="1"/>
          </p:cNvPicPr>
          <p:nvPr>
            <p:ph sz="quarter" idx="1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p:spPr>
      </p:pic>
    </p:spTree>
    <p:extLst>
      <p:ext uri="{BB962C8B-B14F-4D97-AF65-F5344CB8AC3E}">
        <p14:creationId xmlns:p14="http://schemas.microsoft.com/office/powerpoint/2010/main" val="22871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1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0AD6F1-277B-794F-3F8F-3B06D3954AA3}"/>
              </a:ext>
            </a:extLst>
          </p:cNvPr>
          <p:cNvSpPr>
            <a:spLocks noGrp="1"/>
          </p:cNvSpPr>
          <p:nvPr>
            <p:ph type="title"/>
          </p:nvPr>
        </p:nvSpPr>
        <p:spPr/>
        <p:txBody>
          <a:bodyPr/>
          <a:lstStyle/>
          <a:p>
            <a:r>
              <a:rPr lang="en-US" err="1"/>
              <a:t>GeoIQ</a:t>
            </a:r>
            <a:r>
              <a:rPr lang="en-US"/>
              <a:t>: Spatial Questions, Real Answers</a:t>
            </a:r>
          </a:p>
        </p:txBody>
      </p:sp>
      <p:pic>
        <p:nvPicPr>
          <p:cNvPr id="3" name="Media3_redo">
            <a:hlinkClick r:id="" action="ppaction://media"/>
            <a:extLst>
              <a:ext uri="{FF2B5EF4-FFF2-40B4-BE49-F238E27FC236}">
                <a16:creationId xmlns:a16="http://schemas.microsoft.com/office/drawing/2014/main" id="{C1B93450-8F8E-BCA5-A7D6-0B3BEBA8541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74395" y="891540"/>
            <a:ext cx="10443210" cy="5874306"/>
          </a:xfrm>
          <a:prstGeom prst="rect">
            <a:avLst/>
          </a:prstGeom>
        </p:spPr>
      </p:pic>
    </p:spTree>
    <p:extLst>
      <p:ext uri="{BB962C8B-B14F-4D97-AF65-F5344CB8AC3E}">
        <p14:creationId xmlns:p14="http://schemas.microsoft.com/office/powerpoint/2010/main" val="371006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21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8A6635-E2F2-13BC-32CD-8E4B4879410A}"/>
              </a:ext>
            </a:extLst>
          </p:cNvPr>
          <p:cNvSpPr>
            <a:spLocks noGrp="1"/>
          </p:cNvSpPr>
          <p:nvPr>
            <p:ph type="title"/>
          </p:nvPr>
        </p:nvSpPr>
        <p:spPr/>
        <p:txBody>
          <a:bodyPr/>
          <a:lstStyle/>
          <a:p>
            <a:endParaRPr lang="en-US"/>
          </a:p>
        </p:txBody>
      </p:sp>
      <p:pic>
        <p:nvPicPr>
          <p:cNvPr id="5" name="Media4_redo">
            <a:hlinkClick r:id="" action="ppaction://media"/>
            <a:extLst>
              <a:ext uri="{FF2B5EF4-FFF2-40B4-BE49-F238E27FC236}">
                <a16:creationId xmlns:a16="http://schemas.microsoft.com/office/drawing/2014/main" id="{391CA778-97F2-3A9B-0614-887749DCCE19}"/>
              </a:ext>
            </a:extLst>
          </p:cNvPr>
          <p:cNvPicPr>
            <a:picLocks noGrp="1" noChangeAspect="1"/>
          </p:cNvPicPr>
          <p:nvPr>
            <p:ph sz="quarter" idx="1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p:spPr>
      </p:pic>
    </p:spTree>
    <p:extLst>
      <p:ext uri="{BB962C8B-B14F-4D97-AF65-F5344CB8AC3E}">
        <p14:creationId xmlns:p14="http://schemas.microsoft.com/office/powerpoint/2010/main" val="36953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9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A0C3C07-ED0A-4FB0-BB9F-AE8A96C301C9}"/>
              </a:ext>
            </a:extLst>
          </p:cNvPr>
          <p:cNvGrpSpPr/>
          <p:nvPr/>
        </p:nvGrpSpPr>
        <p:grpSpPr>
          <a:xfrm>
            <a:off x="457200" y="4813692"/>
            <a:ext cx="4651695" cy="1249629"/>
            <a:chOff x="457200" y="4748571"/>
            <a:chExt cx="4651695" cy="1249629"/>
          </a:xfrm>
        </p:grpSpPr>
        <p:sp>
          <p:nvSpPr>
            <p:cNvPr id="10" name="TextBox 9">
              <a:extLst>
                <a:ext uri="{FF2B5EF4-FFF2-40B4-BE49-F238E27FC236}">
                  <a16:creationId xmlns:a16="http://schemas.microsoft.com/office/drawing/2014/main" id="{13B24CDE-9123-4857-9D9F-8D774642C818}"/>
                </a:ext>
              </a:extLst>
            </p:cNvPr>
            <p:cNvSpPr txBox="1"/>
            <p:nvPr/>
          </p:nvSpPr>
          <p:spPr>
            <a:xfrm>
              <a:off x="457202" y="4748571"/>
              <a:ext cx="28507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Contact us</a:t>
              </a:r>
            </a:p>
          </p:txBody>
        </p:sp>
        <p:sp>
          <p:nvSpPr>
            <p:cNvPr id="11" name="TextBox 10">
              <a:extLst>
                <a:ext uri="{FF2B5EF4-FFF2-40B4-BE49-F238E27FC236}">
                  <a16:creationId xmlns:a16="http://schemas.microsoft.com/office/drawing/2014/main" id="{C34F2C6E-E187-4F83-A37A-B736C2FB3B9C}"/>
                </a:ext>
              </a:extLst>
            </p:cNvPr>
            <p:cNvSpPr txBox="1"/>
            <p:nvPr/>
          </p:nvSpPr>
          <p:spPr>
            <a:xfrm>
              <a:off x="457200" y="5210236"/>
              <a:ext cx="465169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a:ln>
                  <a:noFill/>
                </a:ln>
                <a:solidFill>
                  <a:srgbClr val="FFFFFF">
                    <a:lumMod val="6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B8C8B942-2849-4025-9AB7-0C74C66B42AE}"/>
                </a:ext>
              </a:extLst>
            </p:cNvPr>
            <p:cNvSpPr txBox="1"/>
            <p:nvPr/>
          </p:nvSpPr>
          <p:spPr>
            <a:xfrm>
              <a:off x="464576" y="5598090"/>
              <a:ext cx="363236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lumMod val="65000"/>
                    </a:srgbClr>
                  </a:solidFill>
                  <a:effectLst/>
                  <a:uLnTx/>
                  <a:uFillTx/>
                  <a:latin typeface="Arial" panose="020B0604020202020204" pitchFamily="34" charset="0"/>
                  <a:ea typeface="+mn-ea"/>
                  <a:cs typeface="Arial" panose="020B0604020202020204" pitchFamily="34" charset="0"/>
                </a:rPr>
                <a:t>GeoAI@nv5.com</a:t>
              </a:r>
            </a:p>
          </p:txBody>
        </p:sp>
      </p:grpSp>
      <p:sp>
        <p:nvSpPr>
          <p:cNvPr id="17" name="TextBox 16">
            <a:extLst>
              <a:ext uri="{FF2B5EF4-FFF2-40B4-BE49-F238E27FC236}">
                <a16:creationId xmlns:a16="http://schemas.microsoft.com/office/drawing/2014/main" id="{AA9D306B-21D8-453D-BC01-018BFAB7F7DA}"/>
              </a:ext>
            </a:extLst>
          </p:cNvPr>
          <p:cNvSpPr txBox="1"/>
          <p:nvPr/>
        </p:nvSpPr>
        <p:spPr>
          <a:xfrm>
            <a:off x="7929330" y="4662746"/>
            <a:ext cx="41615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NV5 Geospatial</a:t>
            </a:r>
          </a:p>
        </p:txBody>
      </p:sp>
      <p:sp>
        <p:nvSpPr>
          <p:cNvPr id="18" name="TextBox 17">
            <a:extLst>
              <a:ext uri="{FF2B5EF4-FFF2-40B4-BE49-F238E27FC236}">
                <a16:creationId xmlns:a16="http://schemas.microsoft.com/office/drawing/2014/main" id="{14A59CE8-2020-4548-8A1C-893C9B88C5AD}"/>
              </a:ext>
            </a:extLst>
          </p:cNvPr>
          <p:cNvSpPr txBox="1"/>
          <p:nvPr/>
        </p:nvSpPr>
        <p:spPr>
          <a:xfrm>
            <a:off x="7936706" y="5210236"/>
            <a:ext cx="40933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hlinkClick r:id="rId2"/>
              </a:rPr>
              <a:t>www.NV5.com</a:t>
            </a: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65000"/>
                  </a:srgbClr>
                </a:solidFill>
                <a:effectLst/>
                <a:uLnTx/>
                <a:uFillTx/>
                <a:latin typeface="Arial" panose="020B0604020202020204" pitchFamily="34" charset="0"/>
                <a:ea typeface="+mn-ea"/>
                <a:cs typeface="Arial" panose="020B0604020202020204" pitchFamily="34" charset="0"/>
              </a:rPr>
              <a:t>303-786-9900</a:t>
            </a:r>
            <a:endParaRPr kumimoji="0" lang="en-US" sz="2000" b="0" i="0" u="none" strike="noStrike" kern="1200" cap="none" spc="0" normalizeH="0" baseline="0" noProof="0">
              <a:ln>
                <a:noFill/>
              </a:ln>
              <a:solidFill>
                <a:srgbClr val="FFFFFF">
                  <a:lumMod val="65000"/>
                </a:srgbClr>
              </a:solidFill>
              <a:effectLst/>
              <a:uLnTx/>
              <a:uFillTx/>
              <a:latin typeface="Arial" panose="020B0604020202020204" pitchFamily="34" charset="0"/>
              <a:ea typeface="+mn-ea"/>
              <a:cs typeface="Arial" panose="020B0604020202020204" pitchFamily="34" charset="0"/>
            </a:endParaRPr>
          </a:p>
        </p:txBody>
      </p:sp>
      <p:cxnSp>
        <p:nvCxnSpPr>
          <p:cNvPr id="19" name="Straight Connector 18">
            <a:extLst>
              <a:ext uri="{FF2B5EF4-FFF2-40B4-BE49-F238E27FC236}">
                <a16:creationId xmlns:a16="http://schemas.microsoft.com/office/drawing/2014/main" id="{3386DB96-9280-4DF7-A224-4C199F8D97AD}"/>
              </a:ext>
            </a:extLst>
          </p:cNvPr>
          <p:cNvCxnSpPr/>
          <p:nvPr/>
        </p:nvCxnSpPr>
        <p:spPr>
          <a:xfrm>
            <a:off x="7738105" y="4753097"/>
            <a:ext cx="0" cy="13768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4968377B-4E46-4C62-9ABF-0D3E9FCB1F8D}"/>
              </a:ext>
            </a:extLst>
          </p:cNvPr>
          <p:cNvSpPr/>
          <p:nvPr/>
        </p:nvSpPr>
        <p:spPr>
          <a:xfrm>
            <a:off x="270079" y="176567"/>
            <a:ext cx="3435350" cy="508000"/>
          </a:xfrm>
          <a:prstGeom prst="rect">
            <a:avLst/>
          </a:prstGeom>
          <a:solidFill>
            <a:srgbClr val="0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21" name="TextBox 20">
            <a:extLst>
              <a:ext uri="{FF2B5EF4-FFF2-40B4-BE49-F238E27FC236}">
                <a16:creationId xmlns:a16="http://schemas.microsoft.com/office/drawing/2014/main" id="{D0EB435D-3BDA-4AFA-AEFD-5FC3E7BE322F}"/>
              </a:ext>
            </a:extLst>
          </p:cNvPr>
          <p:cNvSpPr txBox="1"/>
          <p:nvPr/>
        </p:nvSpPr>
        <p:spPr>
          <a:xfrm>
            <a:off x="270078" y="230512"/>
            <a:ext cx="343535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Questions and Discussion</a:t>
            </a:r>
          </a:p>
        </p:txBody>
      </p:sp>
    </p:spTree>
    <p:extLst>
      <p:ext uri="{BB962C8B-B14F-4D97-AF65-F5344CB8AC3E}">
        <p14:creationId xmlns:p14="http://schemas.microsoft.com/office/powerpoint/2010/main" val="6979766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xYDJWLgh"/>
  <p:tag name="ARTICULATE_PROJECT_OPEN" val="0"/>
  <p:tag name="ARTICULATE_SLIDE_COUNT" val="7"/>
</p:tagLst>
</file>

<file path=ppt/theme/theme1.xml><?xml version="1.0" encoding="utf-8"?>
<a:theme xmlns:a="http://schemas.openxmlformats.org/drawingml/2006/main" name="Title Slide">
  <a:themeElements>
    <a:clrScheme name="nv5g">
      <a:dk1>
        <a:srgbClr val="01426A"/>
      </a:dk1>
      <a:lt1>
        <a:sysClr val="window" lastClr="FFFFFF"/>
      </a:lt1>
      <a:dk2>
        <a:srgbClr val="006298"/>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V5 Roboto">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V5G_Blank_Template.potx" id="{2E011122-F4C7-487A-A759-17D634C6A5E6}" vid="{0AAE3EB0-E47E-4E49-B218-5D5537763C42}"/>
    </a:ext>
  </a:extLst>
</a:theme>
</file>

<file path=ppt/theme/theme2.xml><?xml version="1.0" encoding="utf-8"?>
<a:theme xmlns:a="http://schemas.openxmlformats.org/drawingml/2006/main" name="Dark Theme B">
  <a:themeElements>
    <a:clrScheme name="NV5 Custom">
      <a:dk1>
        <a:sysClr val="windowText" lastClr="000000"/>
      </a:dk1>
      <a:lt1>
        <a:sysClr val="window" lastClr="FFFFFF"/>
      </a:lt1>
      <a:dk2>
        <a:srgbClr val="01426A"/>
      </a:dk2>
      <a:lt2>
        <a:srgbClr val="E7E6E6"/>
      </a:lt2>
      <a:accent1>
        <a:srgbClr val="006298"/>
      </a:accent1>
      <a:accent2>
        <a:srgbClr val="71B2C9"/>
      </a:accent2>
      <a:accent3>
        <a:srgbClr val="A5A5A5"/>
      </a:accent3>
      <a:accent4>
        <a:srgbClr val="74AA50"/>
      </a:accent4>
      <a:accent5>
        <a:srgbClr val="B7A99A"/>
      </a:accent5>
      <a:accent6>
        <a:srgbClr val="ED7D31"/>
      </a:accent6>
      <a:hlink>
        <a:srgbClr val="74AA50"/>
      </a:hlink>
      <a:folHlink>
        <a:srgbClr val="ED7D31"/>
      </a:folHlink>
    </a:clrScheme>
    <a:fontScheme name="NV5 Roboto">
      <a:majorFont>
        <a:latin typeface="Roboto Black"/>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V5G_Blank_Template.potx" id="{2E011122-F4C7-487A-A759-17D634C6A5E6}" vid="{1353ABAA-7BEB-4D5A-B0A2-98294E630A33}"/>
    </a:ext>
  </a:extLst>
</a:theme>
</file>

<file path=ppt/theme/theme3.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V5G_Blank_Presentation_Template.potx" id="{28A4A24F-9C34-4880-A460-9EF03F9FC408}" vid="{092EE1BC-F1A9-41AE-99DC-984BA337078B}"/>
    </a:ext>
  </a:extLst>
</a:theme>
</file>

<file path=ppt/theme/theme4.xml><?xml version="1.0" encoding="utf-8"?>
<a:theme xmlns:a="http://schemas.openxmlformats.org/drawingml/2006/main" name="NV5G_Blank_Template">
  <a:themeElements>
    <a:clrScheme name="NV5 Custom">
      <a:dk1>
        <a:sysClr val="windowText" lastClr="000000"/>
      </a:dk1>
      <a:lt1>
        <a:sysClr val="window" lastClr="FFFFFF"/>
      </a:lt1>
      <a:dk2>
        <a:srgbClr val="01426A"/>
      </a:dk2>
      <a:lt2>
        <a:srgbClr val="E7E6E6"/>
      </a:lt2>
      <a:accent1>
        <a:srgbClr val="006298"/>
      </a:accent1>
      <a:accent2>
        <a:srgbClr val="71B2C9"/>
      </a:accent2>
      <a:accent3>
        <a:srgbClr val="A5A5A5"/>
      </a:accent3>
      <a:accent4>
        <a:srgbClr val="74AA50"/>
      </a:accent4>
      <a:accent5>
        <a:srgbClr val="B7A99A"/>
      </a:accent5>
      <a:accent6>
        <a:srgbClr val="ED7D31"/>
      </a:accent6>
      <a:hlink>
        <a:srgbClr val="74AA50"/>
      </a:hlink>
      <a:folHlink>
        <a:srgbClr val="ED7D31"/>
      </a:folHlink>
    </a:clrScheme>
    <a:fontScheme name="NV5 Roboto">
      <a:majorFont>
        <a:latin typeface="Roboto Black"/>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V5G_Blank_Template" id="{719C1F45-680B-4C9E-954F-716C13224EE4}" vid="{BC09E67A-ACF0-4F2E-B321-943491E4394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96BB83F054B804C875FF305BE6A7269" ma:contentTypeVersion="12" ma:contentTypeDescription="Create a new document." ma:contentTypeScope="" ma:versionID="3e0a9af806e0ee0991b6d61b0388728d">
  <xsd:schema xmlns:xsd="http://www.w3.org/2001/XMLSchema" xmlns:xs="http://www.w3.org/2001/XMLSchema" xmlns:p="http://schemas.microsoft.com/office/2006/metadata/properties" xmlns:ns2="86f4a6d4-6279-4876-9773-62b63ac012ec" xmlns:ns3="f14e91e6-a7a0-4ae9-bed7-0f34608dbbea" targetNamespace="http://schemas.microsoft.com/office/2006/metadata/properties" ma:root="true" ma:fieldsID="55b9fbb000b50e7059bb9efadd240192" ns2:_="" ns3:_="">
    <xsd:import namespace="86f4a6d4-6279-4876-9773-62b63ac012ec"/>
    <xsd:import namespace="f14e91e6-a7a0-4ae9-bed7-0f34608dbbea"/>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f4a6d4-6279-4876-9773-62b63ac012ec"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661b598-737c-47dd-925a-ac0817d6fb8a"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14e91e6-a7a0-4ae9-bed7-0f34608dbbe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3a84f90d-7b15-44e1-ad5c-5d0cf24b8ce0}" ma:internalName="TaxCatchAll" ma:showField="CatchAllData" ma:web="f14e91e6-a7a0-4ae9-bed7-0f34608dbb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6f4a6d4-6279-4876-9773-62b63ac012ec">
      <Terms xmlns="http://schemas.microsoft.com/office/infopath/2007/PartnerControls"/>
    </lcf76f155ced4ddcb4097134ff3c332f>
    <TaxCatchAll xmlns="f14e91e6-a7a0-4ae9-bed7-0f34608dbbea" xsi:nil="true"/>
  </documentManagement>
</p:properties>
</file>

<file path=customXml/itemProps1.xml><?xml version="1.0" encoding="utf-8"?>
<ds:datastoreItem xmlns:ds="http://schemas.openxmlformats.org/officeDocument/2006/customXml" ds:itemID="{316FAF58-E88F-4116-B234-07226F44ED09}">
  <ds:schemaRefs>
    <ds:schemaRef ds:uri="http://schemas.microsoft.com/sharepoint/v3/contenttype/forms"/>
  </ds:schemaRefs>
</ds:datastoreItem>
</file>

<file path=customXml/itemProps2.xml><?xml version="1.0" encoding="utf-8"?>
<ds:datastoreItem xmlns:ds="http://schemas.openxmlformats.org/officeDocument/2006/customXml" ds:itemID="{E387D090-2C48-4954-A3C3-2A7E1541B4DC}">
  <ds:schemaRefs>
    <ds:schemaRef ds:uri="86f4a6d4-6279-4876-9773-62b63ac012ec"/>
    <ds:schemaRef ds:uri="f14e91e6-a7a0-4ae9-bed7-0f34608dbb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6AD8EDC-5776-4EBA-B30A-090C640F0769}">
  <ds:schemaRefs>
    <ds:schemaRef ds:uri="86f4a6d4-6279-4876-9773-62b63ac012ec"/>
    <ds:schemaRef ds:uri="f14e91e6-a7a0-4ae9-bed7-0f34608dbbe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NV5G_Blank_Template</Template>
  <Application>Microsoft Office PowerPoint</Application>
  <PresentationFormat>Widescreen</PresentationFormat>
  <Slides>19</Slides>
  <Notes>7</Notes>
  <HiddenSlides>0</HiddenSlides>
  <ScaleCrop>false</ScaleCrop>
  <HeadingPairs>
    <vt:vector size="4" baseType="variant">
      <vt:variant>
        <vt:lpstr>Theme</vt:lpstr>
      </vt:variant>
      <vt:variant>
        <vt:i4>4</vt:i4>
      </vt:variant>
      <vt:variant>
        <vt:lpstr>Slide Titles</vt:lpstr>
      </vt:variant>
      <vt:variant>
        <vt:i4>19</vt:i4>
      </vt:variant>
    </vt:vector>
  </HeadingPairs>
  <TitlesOfParts>
    <vt:vector size="23" baseType="lpstr">
      <vt:lpstr>Title Slide</vt:lpstr>
      <vt:lpstr>Dark Theme B</vt:lpstr>
      <vt:lpstr>1_Title Slide</vt:lpstr>
      <vt:lpstr>NV5G_Blank_Template</vt:lpstr>
      <vt:lpstr>GeoAI That Works: Turning Geospatial AI Hype into Real ROI</vt:lpstr>
      <vt:lpstr>Before we Begin…</vt:lpstr>
      <vt:lpstr>Agenda</vt:lpstr>
      <vt:lpstr>Today’s Speakers</vt:lpstr>
      <vt:lpstr>PowerPoint Presentation</vt:lpstr>
      <vt:lpstr>GeoAI: Cutting Through the Hype to Real Value</vt:lpstr>
      <vt:lpstr>PowerPoint Presentation</vt:lpstr>
      <vt:lpstr>NV5 GeoAI Service Phases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GeoIQ: Spatial Questions, Real Answers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Dawn Hutton</dc:creator>
  <cp:revision>1</cp:revision>
  <dcterms:created xsi:type="dcterms:W3CDTF">2026-05-11T15:48:30Z</dcterms:created>
  <dcterms:modified xsi:type="dcterms:W3CDTF">2026-05-15T18:30:29Z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0x010100196BB83F054B804C875FF305BE6A7269</vt:lpwstr>
  </property>
  <property fmtid="{D5CDD505-2E9C-101B-9397-08002B2CF9AE}" pid="3" name="ArticulateGUID">
    <vt:lpwstr>394CCEE3-FD61-4F0C-B749-A82D76840A48</vt:lpwstr>
  </property>
  <property fmtid="{D5CDD505-2E9C-101B-9397-08002B2CF9AE}" pid="4" name="ArticulatePath">
    <vt:lpwstr>NV5 Presentation Template</vt:lpwstr>
  </property>
  <property fmtid="{D5CDD505-2E9C-101B-9397-08002B2CF9AE}" pid="5" name="MediaServiceImageTags">
    <vt:lpwstr/>
  </property>
</Properties>
</file>